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wmf" ContentType="image/x-wmf"/>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docProps/custom.xml" ContentType="application/vnd.openxmlformats-officedocument.custom-properties+xml"/>
  <Override PartName="/ppt/slideLayouts/slideLayout10.xml" ContentType="application/vnd.openxmlformats-officedocument.presentationml.slideLayout+xml"/>
  <Default Extension="vml" ContentType="application/vnd.openxmlformats-officedocument.vmlDrawing"/>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Layouts/slideLayout7.xml" ContentType="application/vnd.openxmlformats-officedocument.presentationml.slideLayout+xml"/>
  <Default Extension="bin" ContentType="application/vnd.openxmlformats-officedocument.oleObject"/>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Lst>
  <p:notesMasterIdLst>
    <p:notesMasterId r:id="rId41"/>
  </p:notesMasterIdLst>
  <p:sldIdLst>
    <p:sldId id="263" r:id="rId2"/>
    <p:sldId id="264" r:id="rId3"/>
    <p:sldId id="273" r:id="rId4"/>
    <p:sldId id="275" r:id="rId5"/>
    <p:sldId id="276" r:id="rId6"/>
    <p:sldId id="283" r:id="rId7"/>
    <p:sldId id="285" r:id="rId8"/>
    <p:sldId id="284" r:id="rId9"/>
    <p:sldId id="344" r:id="rId10"/>
    <p:sldId id="345" r:id="rId11"/>
    <p:sldId id="294" r:id="rId12"/>
    <p:sldId id="295" r:id="rId13"/>
    <p:sldId id="346" r:id="rId14"/>
    <p:sldId id="347" r:id="rId15"/>
    <p:sldId id="348" r:id="rId16"/>
    <p:sldId id="349" r:id="rId17"/>
    <p:sldId id="304" r:id="rId18"/>
    <p:sldId id="305" r:id="rId19"/>
    <p:sldId id="371" r:id="rId20"/>
    <p:sldId id="369" r:id="rId21"/>
    <p:sldId id="351" r:id="rId22"/>
    <p:sldId id="370" r:id="rId23"/>
    <p:sldId id="352" r:id="rId24"/>
    <p:sldId id="366" r:id="rId25"/>
    <p:sldId id="353" r:id="rId26"/>
    <p:sldId id="354" r:id="rId27"/>
    <p:sldId id="355" r:id="rId28"/>
    <p:sldId id="356" r:id="rId29"/>
    <p:sldId id="357" r:id="rId30"/>
    <p:sldId id="367" r:id="rId31"/>
    <p:sldId id="358" r:id="rId32"/>
    <p:sldId id="312" r:id="rId33"/>
    <p:sldId id="343" r:id="rId34"/>
    <p:sldId id="361" r:id="rId35"/>
    <p:sldId id="362" r:id="rId36"/>
    <p:sldId id="363" r:id="rId37"/>
    <p:sldId id="364" r:id="rId38"/>
    <p:sldId id="313" r:id="rId39"/>
    <p:sldId id="267" r:id="rId40"/>
  </p:sldIdLst>
  <p:sldSz cx="9144000" cy="6858000" type="screen4x3"/>
  <p:notesSz cx="6858000" cy="9144000"/>
  <p:defaultTextStyle>
    <a:defPPr>
      <a:defRPr lang="en-US"/>
    </a:defPPr>
    <a:lvl1pPr algn="l" rtl="0" eaLnBrk="0" fontAlgn="base" hangingPunct="0">
      <a:spcBef>
        <a:spcPct val="0"/>
      </a:spcBef>
      <a:spcAft>
        <a:spcPct val="0"/>
      </a:spcAft>
      <a:defRPr kern="1200">
        <a:solidFill>
          <a:schemeClr val="tx1"/>
        </a:solidFill>
        <a:latin typeface="Times New Roman" pitchFamily="18" charset="0"/>
        <a:ea typeface="+mn-ea"/>
        <a:cs typeface="+mn-cs"/>
      </a:defRPr>
    </a:lvl1pPr>
    <a:lvl2pPr marL="457200" algn="l" rtl="0" eaLnBrk="0" fontAlgn="base" hangingPunct="0">
      <a:spcBef>
        <a:spcPct val="0"/>
      </a:spcBef>
      <a:spcAft>
        <a:spcPct val="0"/>
      </a:spcAft>
      <a:defRPr kern="1200">
        <a:solidFill>
          <a:schemeClr val="tx1"/>
        </a:solidFill>
        <a:latin typeface="Times New Roman" pitchFamily="18" charset="0"/>
        <a:ea typeface="+mn-ea"/>
        <a:cs typeface="+mn-cs"/>
      </a:defRPr>
    </a:lvl2pPr>
    <a:lvl3pPr marL="914400" algn="l" rtl="0" eaLnBrk="0" fontAlgn="base" hangingPunct="0">
      <a:spcBef>
        <a:spcPct val="0"/>
      </a:spcBef>
      <a:spcAft>
        <a:spcPct val="0"/>
      </a:spcAft>
      <a:defRPr kern="1200">
        <a:solidFill>
          <a:schemeClr val="tx1"/>
        </a:solidFill>
        <a:latin typeface="Times New Roman" pitchFamily="18" charset="0"/>
        <a:ea typeface="+mn-ea"/>
        <a:cs typeface="+mn-cs"/>
      </a:defRPr>
    </a:lvl3pPr>
    <a:lvl4pPr marL="1371600" algn="l" rtl="0" eaLnBrk="0" fontAlgn="base" hangingPunct="0">
      <a:spcBef>
        <a:spcPct val="0"/>
      </a:spcBef>
      <a:spcAft>
        <a:spcPct val="0"/>
      </a:spcAft>
      <a:defRPr kern="1200">
        <a:solidFill>
          <a:schemeClr val="tx1"/>
        </a:solidFill>
        <a:latin typeface="Times New Roman" pitchFamily="18" charset="0"/>
        <a:ea typeface="+mn-ea"/>
        <a:cs typeface="+mn-cs"/>
      </a:defRPr>
    </a:lvl4pPr>
    <a:lvl5pPr marL="1828800" algn="l" rtl="0" eaLnBrk="0" fontAlgn="base" hangingPunct="0">
      <a:spcBef>
        <a:spcPct val="0"/>
      </a:spcBef>
      <a:spcAft>
        <a:spcPct val="0"/>
      </a:spcAft>
      <a:defRPr kern="1200">
        <a:solidFill>
          <a:schemeClr val="tx1"/>
        </a:solidFill>
        <a:latin typeface="Times New Roman" pitchFamily="18" charset="0"/>
        <a:ea typeface="+mn-ea"/>
        <a:cs typeface="+mn-cs"/>
      </a:defRPr>
    </a:lvl5pPr>
    <a:lvl6pPr marL="2286000" algn="l" defTabSz="914400" rtl="0" eaLnBrk="1" latinLnBrk="0" hangingPunct="1">
      <a:defRPr kern="1200">
        <a:solidFill>
          <a:schemeClr val="tx1"/>
        </a:solidFill>
        <a:latin typeface="Times New Roman" pitchFamily="18" charset="0"/>
        <a:ea typeface="+mn-ea"/>
        <a:cs typeface="+mn-cs"/>
      </a:defRPr>
    </a:lvl6pPr>
    <a:lvl7pPr marL="2743200" algn="l" defTabSz="914400" rtl="0" eaLnBrk="1" latinLnBrk="0" hangingPunct="1">
      <a:defRPr kern="1200">
        <a:solidFill>
          <a:schemeClr val="tx1"/>
        </a:solidFill>
        <a:latin typeface="Times New Roman" pitchFamily="18" charset="0"/>
        <a:ea typeface="+mn-ea"/>
        <a:cs typeface="+mn-cs"/>
      </a:defRPr>
    </a:lvl7pPr>
    <a:lvl8pPr marL="3200400" algn="l" defTabSz="914400" rtl="0" eaLnBrk="1" latinLnBrk="0" hangingPunct="1">
      <a:defRPr kern="1200">
        <a:solidFill>
          <a:schemeClr val="tx1"/>
        </a:solidFill>
        <a:latin typeface="Times New Roman" pitchFamily="18" charset="0"/>
        <a:ea typeface="+mn-ea"/>
        <a:cs typeface="+mn-cs"/>
      </a:defRPr>
    </a:lvl8pPr>
    <a:lvl9pPr marL="3657600" algn="l" defTabSz="914400" rtl="0" eaLnBrk="1" latinLnBrk="0" hangingPunct="1">
      <a:defRPr kern="1200">
        <a:solidFill>
          <a:schemeClr val="tx1"/>
        </a:solidFill>
        <a:latin typeface="Times New Roman" pitchFamily="18"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p:cViewPr varScale="1">
        <p:scale>
          <a:sx n="108" d="100"/>
          <a:sy n="108" d="100"/>
        </p:scale>
        <p:origin x="-1668" y="-78"/>
      </p:cViewPr>
      <p:guideLst>
        <p:guide orient="horz" pos="2206"/>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wmf"/></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22.jpeg>
</file>

<file path=ppt/media/image23.jpeg>
</file>

<file path=ppt/media/image24.jpeg>
</file>

<file path=ppt/media/image3.wmf>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F5F527B2-7424-4F27-8BBD-9D9426DBFD0A}" type="datetimeFigureOut">
              <a:rPr lang="zh-CN" altLang="en-US"/>
              <a:pPr>
                <a:defRPr/>
              </a:pPr>
              <a:t>2014/12/14</a:t>
            </a:fld>
            <a:endParaRPr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pPr>
              <a:defRPr/>
            </a:pPr>
            <a:fld id="{FB2CFC4C-764D-40ED-BB03-C5338A1A6275}" type="slidenum">
              <a:rPr lang="zh-CN" altLang="en-US"/>
              <a:pPr>
                <a:defRPr/>
              </a:pPr>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pic>
        <p:nvPicPr>
          <p:cNvPr id="4" name="Picture 2" descr="SW이미지_2"/>
          <p:cNvPicPr>
            <a:picLocks noChangeAspect="1" noChangeArrowheads="1"/>
          </p:cNvPicPr>
          <p:nvPr/>
        </p:nvPicPr>
        <p:blipFill>
          <a:blip r:embed="rId2"/>
          <a:srcRect/>
          <a:stretch>
            <a:fillRect/>
          </a:stretch>
        </p:blipFill>
        <p:spPr bwMode="auto">
          <a:xfrm>
            <a:off x="0" y="2349500"/>
            <a:ext cx="9144000" cy="2663825"/>
          </a:xfrm>
          <a:prstGeom prst="rect">
            <a:avLst/>
          </a:prstGeom>
          <a:noFill/>
          <a:ln w="9525">
            <a:noFill/>
            <a:miter lim="800000"/>
            <a:headEnd/>
            <a:tailEnd/>
          </a:ln>
        </p:spPr>
      </p:pic>
      <p:grpSp>
        <p:nvGrpSpPr>
          <p:cNvPr id="5" name="Group 3"/>
          <p:cNvGrpSpPr>
            <a:grpSpLocks/>
          </p:cNvGrpSpPr>
          <p:nvPr/>
        </p:nvGrpSpPr>
        <p:grpSpPr bwMode="auto">
          <a:xfrm>
            <a:off x="28575" y="4652963"/>
            <a:ext cx="9115425" cy="2205037"/>
            <a:chOff x="0" y="0"/>
            <a:chExt cx="5760" cy="1680"/>
          </a:xfrm>
        </p:grpSpPr>
        <p:sp>
          <p:nvSpPr>
            <p:cNvPr id="6" name="Rectangle 4"/>
            <p:cNvSpPr>
              <a:spLocks noChangeArrowheads="1"/>
            </p:cNvSpPr>
            <p:nvPr userDrawn="1"/>
          </p:nvSpPr>
          <p:spPr bwMode="auto">
            <a:xfrm>
              <a:off x="0" y="0"/>
              <a:ext cx="5760" cy="1680"/>
            </a:xfrm>
            <a:prstGeom prst="rect">
              <a:avLst/>
            </a:prstGeom>
            <a:solidFill>
              <a:schemeClr val="accent1"/>
            </a:solidFill>
            <a:ln w="9525">
              <a:noFill/>
              <a:miter lim="800000"/>
              <a:headEnd/>
              <a:tailEnd/>
            </a:ln>
            <a:effectLst/>
          </p:spPr>
          <p:txBody>
            <a:bodyPr wrap="none" anchor="ctr"/>
            <a:lstStyle/>
            <a:p>
              <a:pPr>
                <a:defRPr/>
              </a:pPr>
              <a:endParaRPr lang="zh-CN" altLang="en-US">
                <a:ea typeface="宋体" pitchFamily="2" charset="-122"/>
              </a:endParaRPr>
            </a:p>
          </p:txBody>
        </p:sp>
        <p:sp>
          <p:nvSpPr>
            <p:cNvPr id="7" name="Rectangle 5"/>
            <p:cNvSpPr>
              <a:spLocks noChangeArrowheads="1"/>
            </p:cNvSpPr>
            <p:nvPr userDrawn="1"/>
          </p:nvSpPr>
          <p:spPr bwMode="auto">
            <a:xfrm>
              <a:off x="0" y="0"/>
              <a:ext cx="5760" cy="96"/>
            </a:xfrm>
            <a:prstGeom prst="rect">
              <a:avLst/>
            </a:prstGeom>
            <a:solidFill>
              <a:schemeClr val="accent1"/>
            </a:solidFill>
            <a:ln w="9525">
              <a:noFill/>
              <a:miter lim="800000"/>
              <a:headEnd/>
              <a:tailEnd/>
            </a:ln>
            <a:effectLst/>
          </p:spPr>
          <p:txBody>
            <a:bodyPr wrap="none" anchor="ctr"/>
            <a:lstStyle/>
            <a:p>
              <a:pPr>
                <a:defRPr/>
              </a:pPr>
              <a:endParaRPr lang="zh-CN" altLang="en-US">
                <a:ea typeface="宋体" pitchFamily="2" charset="-122"/>
              </a:endParaRPr>
            </a:p>
          </p:txBody>
        </p:sp>
      </p:grpSp>
      <p:sp>
        <p:nvSpPr>
          <p:cNvPr id="8" name="Rectangle 6"/>
          <p:cNvSpPr>
            <a:spLocks noChangeArrowheads="1"/>
          </p:cNvSpPr>
          <p:nvPr/>
        </p:nvSpPr>
        <p:spPr bwMode="auto">
          <a:xfrm>
            <a:off x="0" y="0"/>
            <a:ext cx="9144000" cy="2286000"/>
          </a:xfrm>
          <a:prstGeom prst="rect">
            <a:avLst/>
          </a:prstGeom>
          <a:gradFill rotWithShape="0">
            <a:gsLst>
              <a:gs pos="0">
                <a:schemeClr val="tx1"/>
              </a:gs>
              <a:gs pos="100000">
                <a:schemeClr val="tx1">
                  <a:gamma/>
                  <a:shade val="46275"/>
                  <a:invGamma/>
                </a:schemeClr>
              </a:gs>
            </a:gsLst>
            <a:lin ang="5400000" scaled="1"/>
          </a:gradFill>
          <a:ln w="9525">
            <a:noFill/>
            <a:miter lim="800000"/>
            <a:headEnd/>
            <a:tailEnd/>
          </a:ln>
          <a:effectLst/>
        </p:spPr>
        <p:txBody>
          <a:bodyPr wrap="none" anchor="ctr"/>
          <a:lstStyle/>
          <a:p>
            <a:pPr>
              <a:defRPr/>
            </a:pPr>
            <a:endParaRPr lang="zh-CN" altLang="en-US">
              <a:ea typeface="宋体" pitchFamily="2" charset="-122"/>
            </a:endParaRPr>
          </a:p>
        </p:txBody>
      </p:sp>
      <p:grpSp>
        <p:nvGrpSpPr>
          <p:cNvPr id="9" name="Group 7"/>
          <p:cNvGrpSpPr>
            <a:grpSpLocks/>
          </p:cNvGrpSpPr>
          <p:nvPr/>
        </p:nvGrpSpPr>
        <p:grpSpPr bwMode="auto">
          <a:xfrm>
            <a:off x="0" y="4289425"/>
            <a:ext cx="9097963" cy="676275"/>
            <a:chOff x="0" y="0"/>
            <a:chExt cx="5731" cy="426"/>
          </a:xfrm>
        </p:grpSpPr>
        <p:sp>
          <p:nvSpPr>
            <p:cNvPr id="10" name="未知"/>
            <p:cNvSpPr>
              <a:spLocks/>
            </p:cNvSpPr>
            <p:nvPr/>
          </p:nvSpPr>
          <p:spPr bwMode="auto">
            <a:xfrm flipV="1">
              <a:off x="0" y="0"/>
              <a:ext cx="5731" cy="364"/>
            </a:xfrm>
            <a:custGeom>
              <a:avLst/>
              <a:gdLst/>
              <a:ahLst/>
              <a:cxnLst>
                <a:cxn ang="0">
                  <a:pos x="0" y="0"/>
                </a:cxn>
                <a:cxn ang="0">
                  <a:pos x="19" y="279"/>
                </a:cxn>
                <a:cxn ang="0">
                  <a:pos x="1824" y="739"/>
                </a:cxn>
                <a:cxn ang="0">
                  <a:pos x="3946" y="695"/>
                </a:cxn>
                <a:cxn ang="0">
                  <a:pos x="5731" y="297"/>
                </a:cxn>
                <a:cxn ang="0">
                  <a:pos x="5722" y="153"/>
                </a:cxn>
                <a:cxn ang="0">
                  <a:pos x="0" y="0"/>
                </a:cxn>
              </a:cxnLst>
              <a:rect l="0" t="0" r="r" b="b"/>
              <a:pathLst>
                <a:path w="5731" h="808">
                  <a:moveTo>
                    <a:pt x="0" y="0"/>
                  </a:moveTo>
                  <a:lnTo>
                    <a:pt x="19" y="279"/>
                  </a:lnTo>
                  <a:cubicBezTo>
                    <a:pt x="321" y="399"/>
                    <a:pt x="1170" y="671"/>
                    <a:pt x="1824" y="739"/>
                  </a:cubicBezTo>
                  <a:cubicBezTo>
                    <a:pt x="2478" y="808"/>
                    <a:pt x="3295" y="769"/>
                    <a:pt x="3946" y="695"/>
                  </a:cubicBezTo>
                  <a:cubicBezTo>
                    <a:pt x="4597" y="621"/>
                    <a:pt x="5435" y="387"/>
                    <a:pt x="5731" y="297"/>
                  </a:cubicBezTo>
                  <a:lnTo>
                    <a:pt x="5722" y="153"/>
                  </a:lnTo>
                  <a:lnTo>
                    <a:pt x="0" y="0"/>
                  </a:lnTo>
                  <a:close/>
                </a:path>
              </a:pathLst>
            </a:custGeom>
            <a:solidFill>
              <a:schemeClr val="bg1"/>
            </a:solidFill>
            <a:ln w="9525">
              <a:noFill/>
              <a:round/>
              <a:headEnd/>
              <a:tailEnd/>
            </a:ln>
            <a:effectLst/>
          </p:spPr>
          <p:txBody>
            <a:bodyPr/>
            <a:lstStyle/>
            <a:p>
              <a:pPr>
                <a:defRPr/>
              </a:pPr>
              <a:endParaRPr lang="zh-CN" altLang="en-US">
                <a:ea typeface="宋体" pitchFamily="2" charset="-122"/>
              </a:endParaRPr>
            </a:p>
          </p:txBody>
        </p:sp>
        <p:sp>
          <p:nvSpPr>
            <p:cNvPr id="11" name="未知"/>
            <p:cNvSpPr>
              <a:spLocks/>
            </p:cNvSpPr>
            <p:nvPr/>
          </p:nvSpPr>
          <p:spPr bwMode="auto">
            <a:xfrm flipV="1">
              <a:off x="0" y="47"/>
              <a:ext cx="5731" cy="379"/>
            </a:xfrm>
            <a:custGeom>
              <a:avLst/>
              <a:gdLst/>
              <a:ahLst/>
              <a:cxnLst>
                <a:cxn ang="0">
                  <a:pos x="0" y="36"/>
                </a:cxn>
                <a:cxn ang="0">
                  <a:pos x="26" y="315"/>
                </a:cxn>
                <a:cxn ang="0">
                  <a:pos x="1795" y="771"/>
                </a:cxn>
                <a:cxn ang="0">
                  <a:pos x="3821" y="742"/>
                </a:cxn>
                <a:cxn ang="0">
                  <a:pos x="5731" y="320"/>
                </a:cxn>
                <a:cxn ang="0">
                  <a:pos x="5693" y="0"/>
                </a:cxn>
                <a:cxn ang="0">
                  <a:pos x="0" y="36"/>
                </a:cxn>
              </a:cxnLst>
              <a:rect l="0" t="0" r="r" b="b"/>
              <a:pathLst>
                <a:path w="5731" h="842">
                  <a:moveTo>
                    <a:pt x="0" y="36"/>
                  </a:moveTo>
                  <a:lnTo>
                    <a:pt x="26" y="315"/>
                  </a:lnTo>
                  <a:cubicBezTo>
                    <a:pt x="325" y="438"/>
                    <a:pt x="1163" y="700"/>
                    <a:pt x="1795" y="771"/>
                  </a:cubicBezTo>
                  <a:cubicBezTo>
                    <a:pt x="2427" y="842"/>
                    <a:pt x="3165" y="817"/>
                    <a:pt x="3821" y="742"/>
                  </a:cubicBezTo>
                  <a:cubicBezTo>
                    <a:pt x="4477" y="667"/>
                    <a:pt x="5419" y="444"/>
                    <a:pt x="5731" y="320"/>
                  </a:cubicBezTo>
                  <a:lnTo>
                    <a:pt x="5693" y="0"/>
                  </a:lnTo>
                  <a:lnTo>
                    <a:pt x="0" y="36"/>
                  </a:lnTo>
                  <a:close/>
                </a:path>
              </a:pathLst>
            </a:custGeom>
            <a:solidFill>
              <a:schemeClr val="accent1"/>
            </a:solidFill>
            <a:ln w="9525">
              <a:noFill/>
              <a:round/>
              <a:headEnd/>
              <a:tailEnd/>
            </a:ln>
            <a:effectLst/>
          </p:spPr>
          <p:txBody>
            <a:bodyPr/>
            <a:lstStyle/>
            <a:p>
              <a:pPr>
                <a:defRPr/>
              </a:pPr>
              <a:endParaRPr lang="zh-CN" altLang="en-US">
                <a:ea typeface="宋体" pitchFamily="2" charset="-122"/>
              </a:endParaRPr>
            </a:p>
          </p:txBody>
        </p:sp>
      </p:grpSp>
      <p:grpSp>
        <p:nvGrpSpPr>
          <p:cNvPr id="12" name="Group 10"/>
          <p:cNvGrpSpPr>
            <a:grpSpLocks/>
          </p:cNvGrpSpPr>
          <p:nvPr/>
        </p:nvGrpSpPr>
        <p:grpSpPr bwMode="auto">
          <a:xfrm>
            <a:off x="0" y="0"/>
            <a:ext cx="9144000" cy="6867525"/>
            <a:chOff x="0" y="0"/>
            <a:chExt cx="5760" cy="4326"/>
          </a:xfrm>
        </p:grpSpPr>
        <p:sp>
          <p:nvSpPr>
            <p:cNvPr id="13" name="AutoShape 11"/>
            <p:cNvSpPr>
              <a:spLocks noChangeArrowheads="1"/>
            </p:cNvSpPr>
            <p:nvPr/>
          </p:nvSpPr>
          <p:spPr bwMode="auto">
            <a:xfrm>
              <a:off x="27" y="24"/>
              <a:ext cx="5709" cy="4272"/>
            </a:xfrm>
            <a:prstGeom prst="roundRect">
              <a:avLst>
                <a:gd name="adj" fmla="val 6227"/>
              </a:avLst>
            </a:prstGeom>
            <a:noFill/>
            <a:ln w="76200">
              <a:solidFill>
                <a:schemeClr val="bg1"/>
              </a:solidFill>
              <a:round/>
              <a:headEnd/>
              <a:tailEnd/>
            </a:ln>
            <a:effectLst/>
          </p:spPr>
          <p:txBody>
            <a:bodyPr wrap="none" anchor="ctr"/>
            <a:lstStyle/>
            <a:p>
              <a:pPr>
                <a:defRPr/>
              </a:pPr>
              <a:endParaRPr lang="zh-CN" altLang="en-US">
                <a:ea typeface="宋体" pitchFamily="2" charset="-122"/>
              </a:endParaRPr>
            </a:p>
          </p:txBody>
        </p:sp>
        <p:sp>
          <p:nvSpPr>
            <p:cNvPr id="14" name="未知"/>
            <p:cNvSpPr>
              <a:spLocks/>
            </p:cNvSpPr>
            <p:nvPr/>
          </p:nvSpPr>
          <p:spPr bwMode="auto">
            <a:xfrm>
              <a:off x="3" y="0"/>
              <a:ext cx="288" cy="288"/>
            </a:xfrm>
            <a:custGeom>
              <a:avLst/>
              <a:gdLst/>
              <a:ahLst/>
              <a:cxnLst>
                <a:cxn ang="0">
                  <a:pos x="0" y="48"/>
                </a:cxn>
                <a:cxn ang="0">
                  <a:pos x="0" y="384"/>
                </a:cxn>
                <a:cxn ang="0">
                  <a:pos x="96" y="192"/>
                </a:cxn>
                <a:cxn ang="0">
                  <a:pos x="192" y="48"/>
                </a:cxn>
                <a:cxn ang="0">
                  <a:pos x="336" y="0"/>
                </a:cxn>
                <a:cxn ang="0">
                  <a:pos x="0" y="0"/>
                </a:cxn>
              </a:cxnLst>
              <a:rect l="0" t="0" r="r" b="b"/>
              <a:pathLst>
                <a:path w="336" h="384">
                  <a:moveTo>
                    <a:pt x="0" y="48"/>
                  </a:moveTo>
                  <a:lnTo>
                    <a:pt x="0" y="384"/>
                  </a:lnTo>
                  <a:lnTo>
                    <a:pt x="96" y="192"/>
                  </a:lnTo>
                  <a:lnTo>
                    <a:pt x="192" y="48"/>
                  </a:lnTo>
                  <a:lnTo>
                    <a:pt x="336" y="0"/>
                  </a:lnTo>
                  <a:lnTo>
                    <a:pt x="0" y="0"/>
                  </a:lnTo>
                </a:path>
              </a:pathLst>
            </a:custGeom>
            <a:solidFill>
              <a:schemeClr val="bg1"/>
            </a:solidFill>
            <a:ln w="9525">
              <a:noFill/>
              <a:round/>
              <a:headEnd/>
              <a:tailEnd/>
            </a:ln>
            <a:effectLst/>
          </p:spPr>
          <p:txBody>
            <a:bodyPr/>
            <a:lstStyle/>
            <a:p>
              <a:pPr>
                <a:defRPr/>
              </a:pPr>
              <a:endParaRPr lang="zh-CN" altLang="en-US">
                <a:ea typeface="宋体" pitchFamily="2" charset="-122"/>
              </a:endParaRPr>
            </a:p>
          </p:txBody>
        </p:sp>
        <p:sp>
          <p:nvSpPr>
            <p:cNvPr id="15" name="未知"/>
            <p:cNvSpPr>
              <a:spLocks/>
            </p:cNvSpPr>
            <p:nvPr/>
          </p:nvSpPr>
          <p:spPr bwMode="auto">
            <a:xfrm rot="16191400">
              <a:off x="-47" y="4030"/>
              <a:ext cx="336" cy="242"/>
            </a:xfrm>
            <a:custGeom>
              <a:avLst/>
              <a:gdLst/>
              <a:ahLst/>
              <a:cxnLst>
                <a:cxn ang="0">
                  <a:pos x="0" y="48"/>
                </a:cxn>
                <a:cxn ang="0">
                  <a:pos x="0" y="384"/>
                </a:cxn>
                <a:cxn ang="0">
                  <a:pos x="96" y="192"/>
                </a:cxn>
                <a:cxn ang="0">
                  <a:pos x="192" y="48"/>
                </a:cxn>
                <a:cxn ang="0">
                  <a:pos x="336" y="0"/>
                </a:cxn>
                <a:cxn ang="0">
                  <a:pos x="0" y="0"/>
                </a:cxn>
              </a:cxnLst>
              <a:rect l="0" t="0" r="r" b="b"/>
              <a:pathLst>
                <a:path w="336" h="384">
                  <a:moveTo>
                    <a:pt x="0" y="48"/>
                  </a:moveTo>
                  <a:lnTo>
                    <a:pt x="0" y="384"/>
                  </a:lnTo>
                  <a:lnTo>
                    <a:pt x="96" y="192"/>
                  </a:lnTo>
                  <a:lnTo>
                    <a:pt x="192" y="48"/>
                  </a:lnTo>
                  <a:lnTo>
                    <a:pt x="336" y="0"/>
                  </a:lnTo>
                  <a:lnTo>
                    <a:pt x="0" y="0"/>
                  </a:lnTo>
                </a:path>
              </a:pathLst>
            </a:custGeom>
            <a:solidFill>
              <a:schemeClr val="bg1"/>
            </a:solidFill>
            <a:ln w="9525">
              <a:noFill/>
              <a:round/>
              <a:headEnd/>
              <a:tailEnd/>
            </a:ln>
            <a:effectLst/>
          </p:spPr>
          <p:txBody>
            <a:bodyPr/>
            <a:lstStyle/>
            <a:p>
              <a:pPr>
                <a:defRPr/>
              </a:pPr>
              <a:endParaRPr lang="zh-CN" altLang="en-US">
                <a:ea typeface="宋体" pitchFamily="2" charset="-122"/>
              </a:endParaRPr>
            </a:p>
          </p:txBody>
        </p:sp>
        <p:sp>
          <p:nvSpPr>
            <p:cNvPr id="16" name="未知"/>
            <p:cNvSpPr>
              <a:spLocks/>
            </p:cNvSpPr>
            <p:nvPr/>
          </p:nvSpPr>
          <p:spPr bwMode="auto">
            <a:xfrm>
              <a:off x="5520" y="3978"/>
              <a:ext cx="240" cy="348"/>
            </a:xfrm>
            <a:custGeom>
              <a:avLst/>
              <a:gdLst/>
              <a:ahLst/>
              <a:cxnLst>
                <a:cxn ang="0">
                  <a:pos x="246" y="0"/>
                </a:cxn>
                <a:cxn ang="0">
                  <a:pos x="164" y="196"/>
                </a:cxn>
                <a:cxn ang="0">
                  <a:pos x="84" y="282"/>
                </a:cxn>
                <a:cxn ang="0">
                  <a:pos x="0" y="342"/>
                </a:cxn>
                <a:cxn ang="0">
                  <a:pos x="246" y="348"/>
                </a:cxn>
              </a:cxnLst>
              <a:rect l="0" t="0" r="r" b="b"/>
              <a:pathLst>
                <a:path w="246" h="348">
                  <a:moveTo>
                    <a:pt x="246" y="0"/>
                  </a:moveTo>
                  <a:lnTo>
                    <a:pt x="164" y="196"/>
                  </a:lnTo>
                  <a:lnTo>
                    <a:pt x="84" y="282"/>
                  </a:lnTo>
                  <a:lnTo>
                    <a:pt x="0" y="342"/>
                  </a:lnTo>
                  <a:lnTo>
                    <a:pt x="246" y="348"/>
                  </a:lnTo>
                </a:path>
              </a:pathLst>
            </a:custGeom>
            <a:solidFill>
              <a:schemeClr val="bg1"/>
            </a:solidFill>
            <a:ln w="9525">
              <a:noFill/>
              <a:round/>
              <a:headEnd/>
              <a:tailEnd/>
            </a:ln>
            <a:effectLst/>
          </p:spPr>
          <p:txBody>
            <a:bodyPr/>
            <a:lstStyle/>
            <a:p>
              <a:pPr>
                <a:defRPr/>
              </a:pPr>
              <a:endParaRPr lang="zh-CN" altLang="en-US">
                <a:ea typeface="宋体" pitchFamily="2" charset="-122"/>
              </a:endParaRPr>
            </a:p>
          </p:txBody>
        </p:sp>
        <p:sp>
          <p:nvSpPr>
            <p:cNvPr id="17" name="未知"/>
            <p:cNvSpPr>
              <a:spLocks/>
            </p:cNvSpPr>
            <p:nvPr/>
          </p:nvSpPr>
          <p:spPr bwMode="auto">
            <a:xfrm rot="5400000">
              <a:off x="5472" y="0"/>
              <a:ext cx="288" cy="288"/>
            </a:xfrm>
            <a:custGeom>
              <a:avLst/>
              <a:gdLst/>
              <a:ahLst/>
              <a:cxnLst>
                <a:cxn ang="0">
                  <a:pos x="0" y="48"/>
                </a:cxn>
                <a:cxn ang="0">
                  <a:pos x="0" y="384"/>
                </a:cxn>
                <a:cxn ang="0">
                  <a:pos x="96" y="192"/>
                </a:cxn>
                <a:cxn ang="0">
                  <a:pos x="192" y="48"/>
                </a:cxn>
                <a:cxn ang="0">
                  <a:pos x="336" y="0"/>
                </a:cxn>
                <a:cxn ang="0">
                  <a:pos x="0" y="0"/>
                </a:cxn>
              </a:cxnLst>
              <a:rect l="0" t="0" r="r" b="b"/>
              <a:pathLst>
                <a:path w="336" h="384">
                  <a:moveTo>
                    <a:pt x="0" y="48"/>
                  </a:moveTo>
                  <a:lnTo>
                    <a:pt x="0" y="384"/>
                  </a:lnTo>
                  <a:lnTo>
                    <a:pt x="96" y="192"/>
                  </a:lnTo>
                  <a:lnTo>
                    <a:pt x="192" y="48"/>
                  </a:lnTo>
                  <a:lnTo>
                    <a:pt x="336" y="0"/>
                  </a:lnTo>
                  <a:lnTo>
                    <a:pt x="0" y="0"/>
                  </a:lnTo>
                </a:path>
              </a:pathLst>
            </a:custGeom>
            <a:solidFill>
              <a:schemeClr val="bg1"/>
            </a:solidFill>
            <a:ln w="9525">
              <a:noFill/>
              <a:round/>
              <a:headEnd/>
              <a:tailEnd/>
            </a:ln>
            <a:effectLst/>
          </p:spPr>
          <p:txBody>
            <a:bodyPr/>
            <a:lstStyle/>
            <a:p>
              <a:pPr>
                <a:defRPr/>
              </a:pPr>
              <a:endParaRPr lang="zh-CN" altLang="en-US">
                <a:ea typeface="宋体" pitchFamily="2" charset="-122"/>
              </a:endParaRPr>
            </a:p>
          </p:txBody>
        </p:sp>
      </p:grpSp>
      <p:sp>
        <p:nvSpPr>
          <p:cNvPr id="2064" name="Rectangle 16"/>
          <p:cNvSpPr>
            <a:spLocks noGrp="1" noChangeArrowheads="1"/>
          </p:cNvSpPr>
          <p:nvPr>
            <p:ph type="ctrTitle" sz="quarter"/>
          </p:nvPr>
        </p:nvSpPr>
        <p:spPr>
          <a:xfrm>
            <a:off x="468313" y="1268413"/>
            <a:ext cx="8153400" cy="742950"/>
          </a:xfrm>
        </p:spPr>
        <p:txBody>
          <a:bodyPr/>
          <a:lstStyle>
            <a:lvl1pPr algn="ctr">
              <a:defRPr sz="3600" b="1"/>
            </a:lvl1pPr>
          </a:lstStyle>
          <a:p>
            <a:r>
              <a:rPr lang="en-US" altLang="zh-CN"/>
              <a:t>Click to edit Master title style</a:t>
            </a:r>
          </a:p>
        </p:txBody>
      </p:sp>
      <p:sp>
        <p:nvSpPr>
          <p:cNvPr id="2065" name="Rectangle 17"/>
          <p:cNvSpPr>
            <a:spLocks noGrp="1" noChangeArrowheads="1"/>
          </p:cNvSpPr>
          <p:nvPr>
            <p:ph type="subTitle" sz="quarter" idx="1"/>
          </p:nvPr>
        </p:nvSpPr>
        <p:spPr>
          <a:xfrm>
            <a:off x="1403350" y="5127625"/>
            <a:ext cx="6400800" cy="533400"/>
          </a:xfrm>
        </p:spPr>
        <p:txBody>
          <a:bodyPr/>
          <a:lstStyle>
            <a:lvl1pPr marL="0" indent="0" algn="ctr">
              <a:buFont typeface="Wingdings" pitchFamily="2" charset="2"/>
              <a:buNone/>
              <a:defRPr sz="1800" b="0">
                <a:solidFill>
                  <a:schemeClr val="bg1"/>
                </a:solidFill>
              </a:defRPr>
            </a:lvl1pPr>
          </a:lstStyle>
          <a:p>
            <a:r>
              <a:rPr lang="en-US" altLang="zh-CN"/>
              <a:t>Click to edit Master subtitle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8"/>
          <p:cNvSpPr>
            <a:spLocks noGrp="1" noChangeArrowheads="1"/>
          </p:cNvSpPr>
          <p:nvPr>
            <p:ph type="sldNum" sz="quarter" idx="10"/>
          </p:nvPr>
        </p:nvSpPr>
        <p:spPr>
          <a:ln/>
        </p:spPr>
        <p:txBody>
          <a:bodyPr/>
          <a:lstStyle>
            <a:lvl1pPr>
              <a:defRPr/>
            </a:lvl1pPr>
          </a:lstStyle>
          <a:p>
            <a:pPr>
              <a:defRPr/>
            </a:pPr>
            <a:fld id="{0FEC077E-5BDA-4857-9E9D-EDE90810FF9E}" type="slidenum">
              <a:rPr lang="ko-KR" altLang="en-US"/>
              <a:pPr>
                <a:defRPr/>
              </a:pPr>
              <a:t>‹#›</a:t>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38950" y="333375"/>
            <a:ext cx="2125663" cy="6119813"/>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333375"/>
            <a:ext cx="6229350" cy="6119813"/>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8"/>
          <p:cNvSpPr>
            <a:spLocks noGrp="1" noChangeArrowheads="1"/>
          </p:cNvSpPr>
          <p:nvPr>
            <p:ph type="sldNum" sz="quarter" idx="10"/>
          </p:nvPr>
        </p:nvSpPr>
        <p:spPr>
          <a:ln/>
        </p:spPr>
        <p:txBody>
          <a:bodyPr/>
          <a:lstStyle>
            <a:lvl1pPr>
              <a:defRPr/>
            </a:lvl1pPr>
          </a:lstStyle>
          <a:p>
            <a:pPr>
              <a:defRPr/>
            </a:pPr>
            <a:fld id="{A7E4E6FD-FF15-45B8-BDCA-5E074B4C13FD}" type="slidenum">
              <a:rPr lang="ko-KR" altLang="en-US"/>
              <a:pPr>
                <a:defRPr/>
              </a:pPr>
              <a:t>‹#›</a:t>
            </a:fld>
            <a:endParaRPr lang="en-US" alt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1116013" y="333375"/>
            <a:ext cx="7848600" cy="609600"/>
          </a:xfrm>
        </p:spPr>
        <p:txBody>
          <a:bodyPr/>
          <a:lstStyle/>
          <a:p>
            <a:r>
              <a:rPr lang="zh-CN" altLang="en-US" smtClean="0"/>
              <a:t>单击此处编辑母版标题样式</a:t>
            </a:r>
            <a:endParaRPr lang="zh-CN" altLang="en-US"/>
          </a:p>
        </p:txBody>
      </p:sp>
      <p:sp>
        <p:nvSpPr>
          <p:cNvPr id="3" name="文本占位符 2"/>
          <p:cNvSpPr>
            <a:spLocks noGrp="1"/>
          </p:cNvSpPr>
          <p:nvPr>
            <p:ph type="body" sz="half" idx="1"/>
          </p:nvPr>
        </p:nvSpPr>
        <p:spPr>
          <a:xfrm>
            <a:off x="457200" y="1371600"/>
            <a:ext cx="4038600" cy="5081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371600"/>
            <a:ext cx="4038600" cy="5081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8"/>
          <p:cNvSpPr>
            <a:spLocks noGrp="1" noChangeArrowheads="1"/>
          </p:cNvSpPr>
          <p:nvPr>
            <p:ph type="sldNum" sz="quarter" idx="10"/>
          </p:nvPr>
        </p:nvSpPr>
        <p:spPr>
          <a:ln/>
        </p:spPr>
        <p:txBody>
          <a:bodyPr/>
          <a:lstStyle>
            <a:lvl1pPr>
              <a:defRPr/>
            </a:lvl1pPr>
          </a:lstStyle>
          <a:p>
            <a:pPr>
              <a:defRPr/>
            </a:pPr>
            <a:fld id="{6A82BE43-A5AC-484A-94D8-2D68EF266D82}" type="slidenum">
              <a:rPr lang="ko-KR" altLang="en-US"/>
              <a:pPr>
                <a:defRPr/>
              </a:pPr>
              <a:t>‹#›</a:t>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Rectangle 8"/>
          <p:cNvSpPr>
            <a:spLocks noGrp="1" noChangeArrowheads="1"/>
          </p:cNvSpPr>
          <p:nvPr>
            <p:ph type="sldNum" sz="quarter" idx="10"/>
          </p:nvPr>
        </p:nvSpPr>
        <p:spPr>
          <a:ln/>
        </p:spPr>
        <p:txBody>
          <a:bodyPr/>
          <a:lstStyle>
            <a:lvl1pPr>
              <a:defRPr/>
            </a:lvl1pPr>
          </a:lstStyle>
          <a:p>
            <a:pPr>
              <a:defRPr/>
            </a:pPr>
            <a:fld id="{7DFA9279-52DA-48F0-BA18-8B984E8FA409}" type="slidenum">
              <a:rPr lang="ko-KR" altLang="en-US"/>
              <a:pPr>
                <a:defRPr/>
              </a:pPr>
              <a:t>‹#›</a:t>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Rectangle 8"/>
          <p:cNvSpPr>
            <a:spLocks noGrp="1" noChangeArrowheads="1"/>
          </p:cNvSpPr>
          <p:nvPr>
            <p:ph type="sldNum" sz="quarter" idx="10"/>
          </p:nvPr>
        </p:nvSpPr>
        <p:spPr>
          <a:ln/>
        </p:spPr>
        <p:txBody>
          <a:bodyPr/>
          <a:lstStyle>
            <a:lvl1pPr>
              <a:defRPr/>
            </a:lvl1pPr>
          </a:lstStyle>
          <a:p>
            <a:pPr>
              <a:defRPr/>
            </a:pPr>
            <a:fld id="{F905AEC5-D309-438E-BE38-C3D8E3D80337}" type="slidenum">
              <a:rPr lang="ko-KR" altLang="en-US"/>
              <a:pPr>
                <a:defRPr/>
              </a:pPr>
              <a:t>‹#›</a:t>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371600"/>
            <a:ext cx="4038600" cy="50815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371600"/>
            <a:ext cx="4038600" cy="508158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Rectangle 8"/>
          <p:cNvSpPr>
            <a:spLocks noGrp="1" noChangeArrowheads="1"/>
          </p:cNvSpPr>
          <p:nvPr>
            <p:ph type="sldNum" sz="quarter" idx="10"/>
          </p:nvPr>
        </p:nvSpPr>
        <p:spPr>
          <a:ln/>
        </p:spPr>
        <p:txBody>
          <a:bodyPr/>
          <a:lstStyle>
            <a:lvl1pPr>
              <a:defRPr/>
            </a:lvl1pPr>
          </a:lstStyle>
          <a:p>
            <a:pPr>
              <a:defRPr/>
            </a:pPr>
            <a:fld id="{D1C802B2-3F15-4EFA-8955-E79DCCC35560}" type="slidenum">
              <a:rPr lang="ko-KR" altLang="en-US"/>
              <a:pPr>
                <a:defRPr/>
              </a:pPr>
              <a:t>‹#›</a:t>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Rectangle 8"/>
          <p:cNvSpPr>
            <a:spLocks noGrp="1" noChangeArrowheads="1"/>
          </p:cNvSpPr>
          <p:nvPr>
            <p:ph type="sldNum" sz="quarter" idx="10"/>
          </p:nvPr>
        </p:nvSpPr>
        <p:spPr>
          <a:ln/>
        </p:spPr>
        <p:txBody>
          <a:bodyPr/>
          <a:lstStyle>
            <a:lvl1pPr>
              <a:defRPr/>
            </a:lvl1pPr>
          </a:lstStyle>
          <a:p>
            <a:pPr>
              <a:defRPr/>
            </a:pPr>
            <a:fld id="{CC1A5EE7-1C89-4831-8EEB-C70ED2FE9828}" type="slidenum">
              <a:rPr lang="ko-KR" altLang="en-US"/>
              <a:pPr>
                <a:defRPr/>
              </a:pPr>
              <a:t>‹#›</a:t>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Rectangle 8"/>
          <p:cNvSpPr>
            <a:spLocks noGrp="1" noChangeArrowheads="1"/>
          </p:cNvSpPr>
          <p:nvPr>
            <p:ph type="sldNum" sz="quarter" idx="10"/>
          </p:nvPr>
        </p:nvSpPr>
        <p:spPr>
          <a:ln/>
        </p:spPr>
        <p:txBody>
          <a:bodyPr/>
          <a:lstStyle>
            <a:lvl1pPr>
              <a:defRPr/>
            </a:lvl1pPr>
          </a:lstStyle>
          <a:p>
            <a:pPr>
              <a:defRPr/>
            </a:pPr>
            <a:fld id="{690EF7D7-1D72-421C-9D25-64CE3FA03A29}" type="slidenum">
              <a:rPr lang="ko-KR" altLang="en-US"/>
              <a:pPr>
                <a:defRPr/>
              </a:pPr>
              <a:t>‹#›</a:t>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8"/>
          <p:cNvSpPr>
            <a:spLocks noGrp="1" noChangeArrowheads="1"/>
          </p:cNvSpPr>
          <p:nvPr>
            <p:ph type="sldNum" sz="quarter" idx="10"/>
          </p:nvPr>
        </p:nvSpPr>
        <p:spPr>
          <a:ln/>
        </p:spPr>
        <p:txBody>
          <a:bodyPr/>
          <a:lstStyle>
            <a:lvl1pPr>
              <a:defRPr/>
            </a:lvl1pPr>
          </a:lstStyle>
          <a:p>
            <a:pPr>
              <a:defRPr/>
            </a:pPr>
            <a:fld id="{7CE76AE0-94D4-498C-BB89-1E04D3CB0CE4}" type="slidenum">
              <a:rPr lang="ko-KR" altLang="en-US"/>
              <a:pPr>
                <a:defRPr/>
              </a:pPr>
              <a:t>‹#›</a:t>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8"/>
          <p:cNvSpPr>
            <a:spLocks noGrp="1" noChangeArrowheads="1"/>
          </p:cNvSpPr>
          <p:nvPr>
            <p:ph type="sldNum" sz="quarter" idx="10"/>
          </p:nvPr>
        </p:nvSpPr>
        <p:spPr>
          <a:ln/>
        </p:spPr>
        <p:txBody>
          <a:bodyPr/>
          <a:lstStyle>
            <a:lvl1pPr>
              <a:defRPr/>
            </a:lvl1pPr>
          </a:lstStyle>
          <a:p>
            <a:pPr>
              <a:defRPr/>
            </a:pPr>
            <a:fld id="{8A6EE48D-E38C-46A7-852D-B7A9DCCB7A3C}" type="slidenum">
              <a:rPr lang="ko-KR" altLang="en-US"/>
              <a:pPr>
                <a:defRPr/>
              </a:pPr>
              <a:t>‹#›</a:t>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smtClean="0"/>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Rectangle 8"/>
          <p:cNvSpPr>
            <a:spLocks noGrp="1" noChangeArrowheads="1"/>
          </p:cNvSpPr>
          <p:nvPr>
            <p:ph type="sldNum" sz="quarter" idx="10"/>
          </p:nvPr>
        </p:nvSpPr>
        <p:spPr>
          <a:ln/>
        </p:spPr>
        <p:txBody>
          <a:bodyPr/>
          <a:lstStyle>
            <a:lvl1pPr>
              <a:defRPr/>
            </a:lvl1pPr>
          </a:lstStyle>
          <a:p>
            <a:pPr>
              <a:defRPr/>
            </a:pPr>
            <a:fld id="{A285C1C3-54E0-48AD-9E9E-3935A080D331}" type="slidenum">
              <a:rPr lang="ko-KR" altLang="en-US"/>
              <a:pPr>
                <a:defRPr/>
              </a:pPr>
              <a:t>‹#›</a:t>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pic>
        <p:nvPicPr>
          <p:cNvPr id="1026" name="Picture 2" descr="배너"/>
          <p:cNvPicPr>
            <a:picLocks noChangeAspect="1" noChangeArrowheads="1"/>
          </p:cNvPicPr>
          <p:nvPr/>
        </p:nvPicPr>
        <p:blipFill>
          <a:blip r:embed="rId14"/>
          <a:srcRect/>
          <a:stretch>
            <a:fillRect/>
          </a:stretch>
        </p:blipFill>
        <p:spPr bwMode="auto">
          <a:xfrm>
            <a:off x="0" y="285750"/>
            <a:ext cx="9144000" cy="1055688"/>
          </a:xfrm>
          <a:prstGeom prst="rect">
            <a:avLst/>
          </a:prstGeom>
          <a:noFill/>
          <a:ln w="9525">
            <a:noFill/>
            <a:miter lim="800000"/>
            <a:headEnd/>
            <a:tailEnd/>
          </a:ln>
        </p:spPr>
      </p:pic>
      <p:sp>
        <p:nvSpPr>
          <p:cNvPr id="1027" name="Rectangle 3"/>
          <p:cNvSpPr>
            <a:spLocks noChangeArrowheads="1"/>
          </p:cNvSpPr>
          <p:nvPr/>
        </p:nvSpPr>
        <p:spPr bwMode="auto">
          <a:xfrm>
            <a:off x="0" y="0"/>
            <a:ext cx="9144000" cy="241300"/>
          </a:xfrm>
          <a:prstGeom prst="rect">
            <a:avLst/>
          </a:prstGeom>
          <a:solidFill>
            <a:schemeClr val="tx1"/>
          </a:solidFill>
          <a:ln w="9525">
            <a:noFill/>
            <a:miter lim="800000"/>
            <a:headEnd/>
            <a:tailEnd/>
          </a:ln>
          <a:effectLst/>
        </p:spPr>
        <p:txBody>
          <a:bodyPr wrap="none" anchor="ctr"/>
          <a:lstStyle/>
          <a:p>
            <a:pPr>
              <a:defRPr/>
            </a:pPr>
            <a:endParaRPr lang="zh-CN" altLang="en-US">
              <a:ea typeface="宋体" pitchFamily="2" charset="-122"/>
            </a:endParaRPr>
          </a:p>
        </p:txBody>
      </p:sp>
      <p:sp>
        <p:nvSpPr>
          <p:cNvPr id="1028" name="未知"/>
          <p:cNvSpPr>
            <a:spLocks/>
          </p:cNvSpPr>
          <p:nvPr/>
        </p:nvSpPr>
        <p:spPr bwMode="auto">
          <a:xfrm>
            <a:off x="0" y="950913"/>
            <a:ext cx="9150350" cy="461962"/>
          </a:xfrm>
          <a:custGeom>
            <a:avLst/>
            <a:gdLst/>
            <a:ahLst/>
            <a:cxnLst>
              <a:cxn ang="0">
                <a:pos x="4" y="365"/>
              </a:cxn>
              <a:cxn ang="0">
                <a:pos x="0" y="246"/>
              </a:cxn>
              <a:cxn ang="0">
                <a:pos x="1837" y="32"/>
              </a:cxn>
              <a:cxn ang="0">
                <a:pos x="3970" y="52"/>
              </a:cxn>
              <a:cxn ang="0">
                <a:pos x="5764" y="231"/>
              </a:cxn>
              <a:cxn ang="0">
                <a:pos x="5768" y="366"/>
              </a:cxn>
              <a:cxn ang="0">
                <a:pos x="4" y="365"/>
              </a:cxn>
            </a:cxnLst>
            <a:rect l="0" t="0" r="r" b="b"/>
            <a:pathLst>
              <a:path w="5768" h="366">
                <a:moveTo>
                  <a:pt x="4" y="365"/>
                </a:moveTo>
                <a:lnTo>
                  <a:pt x="0" y="246"/>
                </a:lnTo>
                <a:cubicBezTo>
                  <a:pt x="304" y="192"/>
                  <a:pt x="1175" y="64"/>
                  <a:pt x="1837" y="32"/>
                </a:cubicBezTo>
                <a:cubicBezTo>
                  <a:pt x="2499" y="0"/>
                  <a:pt x="3316" y="19"/>
                  <a:pt x="3970" y="52"/>
                </a:cubicBezTo>
                <a:cubicBezTo>
                  <a:pt x="4624" y="85"/>
                  <a:pt x="5464" y="179"/>
                  <a:pt x="5764" y="231"/>
                </a:cubicBezTo>
                <a:lnTo>
                  <a:pt x="5768" y="366"/>
                </a:lnTo>
                <a:lnTo>
                  <a:pt x="4" y="365"/>
                </a:lnTo>
                <a:close/>
              </a:path>
            </a:pathLst>
          </a:custGeom>
          <a:solidFill>
            <a:schemeClr val="bg1"/>
          </a:solidFill>
          <a:ln w="9525">
            <a:noFill/>
            <a:round/>
            <a:headEnd/>
            <a:tailEnd/>
          </a:ln>
          <a:effectLst/>
        </p:spPr>
        <p:txBody>
          <a:bodyPr/>
          <a:lstStyle/>
          <a:p>
            <a:pPr>
              <a:defRPr/>
            </a:pPr>
            <a:endParaRPr lang="zh-CN" altLang="en-US">
              <a:ea typeface="宋体" pitchFamily="2" charset="-122"/>
            </a:endParaRPr>
          </a:p>
        </p:txBody>
      </p:sp>
      <p:sp>
        <p:nvSpPr>
          <p:cNvPr id="1029" name="Line 5"/>
          <p:cNvSpPr>
            <a:spLocks noChangeShapeType="1"/>
          </p:cNvSpPr>
          <p:nvPr/>
        </p:nvSpPr>
        <p:spPr bwMode="auto">
          <a:xfrm>
            <a:off x="425450" y="6524625"/>
            <a:ext cx="8353425" cy="0"/>
          </a:xfrm>
          <a:prstGeom prst="line">
            <a:avLst/>
          </a:prstGeom>
          <a:noFill/>
          <a:ln w="9525">
            <a:solidFill>
              <a:schemeClr val="tx1"/>
            </a:solidFill>
            <a:round/>
            <a:headEnd/>
            <a:tailEnd/>
          </a:ln>
          <a:effectLst/>
        </p:spPr>
        <p:txBody>
          <a:bodyPr/>
          <a:lstStyle/>
          <a:p>
            <a:pPr>
              <a:defRPr/>
            </a:pPr>
            <a:endParaRPr lang="zh-CN" altLang="en-US"/>
          </a:p>
        </p:txBody>
      </p:sp>
      <p:sp>
        <p:nvSpPr>
          <p:cNvPr id="1030" name="Rectangle 6"/>
          <p:cNvSpPr>
            <a:spLocks noGrp="1" noChangeArrowheads="1"/>
          </p:cNvSpPr>
          <p:nvPr>
            <p:ph type="title"/>
          </p:nvPr>
        </p:nvSpPr>
        <p:spPr bwMode="auto">
          <a:xfrm>
            <a:off x="1116013" y="333375"/>
            <a:ext cx="7848600" cy="609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ltLang="zh-CN" smtClean="0"/>
              <a:t>Click to edit Master title style</a:t>
            </a:r>
          </a:p>
        </p:txBody>
      </p:sp>
      <p:sp>
        <p:nvSpPr>
          <p:cNvPr id="1031" name="Rectangle 7"/>
          <p:cNvSpPr>
            <a:spLocks noGrp="1" noChangeArrowheads="1"/>
          </p:cNvSpPr>
          <p:nvPr>
            <p:ph type="body" idx="1"/>
          </p:nvPr>
        </p:nvSpPr>
        <p:spPr bwMode="auto">
          <a:xfrm>
            <a:off x="457200" y="1371600"/>
            <a:ext cx="8229600" cy="508158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zh-CN" smtClean="0"/>
              <a:t>Click to edit Master text styles</a:t>
            </a:r>
          </a:p>
          <a:p>
            <a:pPr lvl="1"/>
            <a:r>
              <a:rPr lang="en-US" altLang="zh-CN" smtClean="0"/>
              <a:t>Second level</a:t>
            </a:r>
          </a:p>
          <a:p>
            <a:pPr lvl="2"/>
            <a:r>
              <a:rPr lang="en-US" altLang="zh-CN" smtClean="0"/>
              <a:t>Third level</a:t>
            </a:r>
          </a:p>
          <a:p>
            <a:pPr lvl="3"/>
            <a:r>
              <a:rPr lang="en-US" altLang="zh-CN" smtClean="0"/>
              <a:t>Fourth level</a:t>
            </a:r>
          </a:p>
          <a:p>
            <a:pPr lvl="4"/>
            <a:r>
              <a:rPr lang="en-US" altLang="zh-CN" smtClean="0"/>
              <a:t>Fifth level</a:t>
            </a:r>
          </a:p>
        </p:txBody>
      </p:sp>
      <p:sp>
        <p:nvSpPr>
          <p:cNvPr id="1032" name="Rectangle 8"/>
          <p:cNvSpPr>
            <a:spLocks noGrp="1" noChangeArrowheads="1"/>
          </p:cNvSpPr>
          <p:nvPr>
            <p:ph type="sldNum" sz="quarter" idx="4"/>
          </p:nvPr>
        </p:nvSpPr>
        <p:spPr bwMode="auto">
          <a:xfrm>
            <a:off x="3276600" y="6508750"/>
            <a:ext cx="2133600" cy="30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eaLnBrk="1" hangingPunct="1">
              <a:defRPr sz="1400" b="1">
                <a:latin typeface="+mn-lt"/>
                <a:ea typeface="Gulim" pitchFamily="34" charset="-127"/>
              </a:defRPr>
            </a:lvl1pPr>
          </a:lstStyle>
          <a:p>
            <a:pPr>
              <a:defRPr/>
            </a:pPr>
            <a:fld id="{3F7622A9-19C8-4544-B461-EA15108FBD77}" type="slidenum">
              <a:rPr lang="ko-KR" altLang="en-US"/>
              <a:pPr>
                <a:defRPr/>
              </a:pPr>
              <a:t>‹#›</a:t>
            </a:fld>
            <a:endParaRPr lang="en-US" altLang="zh-CN"/>
          </a:p>
        </p:txBody>
      </p:sp>
    </p:spTree>
  </p:cSld>
  <p:clrMap bg1="lt1" tx1="dk1" bg2="lt2" tx2="dk2" accent1="accent1" accent2="accent2" accent3="accent3" accent4="accent4" accent5="accent5" accent6="accent6" hlink="hlink" folHlink="folHlink"/>
  <p:sldLayoutIdLst>
    <p:sldLayoutId id="2147483707" r:id="rId1"/>
    <p:sldLayoutId id="2147483696" r:id="rId2"/>
    <p:sldLayoutId id="2147483697" r:id="rId3"/>
    <p:sldLayoutId id="2147483698" r:id="rId4"/>
    <p:sldLayoutId id="2147483699" r:id="rId5"/>
    <p:sldLayoutId id="2147483700" r:id="rId6"/>
    <p:sldLayoutId id="2147483701" r:id="rId7"/>
    <p:sldLayoutId id="2147483702" r:id="rId8"/>
    <p:sldLayoutId id="2147483703" r:id="rId9"/>
    <p:sldLayoutId id="2147483704" r:id="rId10"/>
    <p:sldLayoutId id="2147483705" r:id="rId11"/>
    <p:sldLayoutId id="2147483706" r:id="rId12"/>
  </p:sldLayoutIdLst>
  <p:txStyles>
    <p:titleStyle>
      <a:lvl1pPr algn="r" rtl="0" eaLnBrk="0" fontAlgn="base" hangingPunct="0">
        <a:spcBef>
          <a:spcPct val="0"/>
        </a:spcBef>
        <a:spcAft>
          <a:spcPct val="0"/>
        </a:spcAft>
        <a:defRPr sz="3200">
          <a:solidFill>
            <a:schemeClr val="bg1"/>
          </a:solidFill>
          <a:latin typeface="+mj-lt"/>
          <a:ea typeface="+mj-ea"/>
          <a:cs typeface="+mj-cs"/>
        </a:defRPr>
      </a:lvl1pPr>
      <a:lvl2pPr algn="r" rtl="0" eaLnBrk="0" fontAlgn="base" hangingPunct="0">
        <a:spcBef>
          <a:spcPct val="0"/>
        </a:spcBef>
        <a:spcAft>
          <a:spcPct val="0"/>
        </a:spcAft>
        <a:defRPr sz="3200">
          <a:solidFill>
            <a:schemeClr val="bg1"/>
          </a:solidFill>
          <a:latin typeface="Verdana" pitchFamily="34" charset="0"/>
        </a:defRPr>
      </a:lvl2pPr>
      <a:lvl3pPr algn="r" rtl="0" eaLnBrk="0" fontAlgn="base" hangingPunct="0">
        <a:spcBef>
          <a:spcPct val="0"/>
        </a:spcBef>
        <a:spcAft>
          <a:spcPct val="0"/>
        </a:spcAft>
        <a:defRPr sz="3200">
          <a:solidFill>
            <a:schemeClr val="bg1"/>
          </a:solidFill>
          <a:latin typeface="Verdana" pitchFamily="34" charset="0"/>
        </a:defRPr>
      </a:lvl3pPr>
      <a:lvl4pPr algn="r" rtl="0" eaLnBrk="0" fontAlgn="base" hangingPunct="0">
        <a:spcBef>
          <a:spcPct val="0"/>
        </a:spcBef>
        <a:spcAft>
          <a:spcPct val="0"/>
        </a:spcAft>
        <a:defRPr sz="3200">
          <a:solidFill>
            <a:schemeClr val="bg1"/>
          </a:solidFill>
          <a:latin typeface="Verdana" pitchFamily="34" charset="0"/>
        </a:defRPr>
      </a:lvl4pPr>
      <a:lvl5pPr algn="r" rtl="0" eaLnBrk="0" fontAlgn="base" hangingPunct="0">
        <a:spcBef>
          <a:spcPct val="0"/>
        </a:spcBef>
        <a:spcAft>
          <a:spcPct val="0"/>
        </a:spcAft>
        <a:defRPr sz="3200">
          <a:solidFill>
            <a:schemeClr val="bg1"/>
          </a:solidFill>
          <a:latin typeface="Verdana" pitchFamily="34" charset="0"/>
        </a:defRPr>
      </a:lvl5pPr>
      <a:lvl6pPr marL="457200" algn="r" rtl="0" fontAlgn="base">
        <a:spcBef>
          <a:spcPct val="0"/>
        </a:spcBef>
        <a:spcAft>
          <a:spcPct val="0"/>
        </a:spcAft>
        <a:defRPr sz="3200">
          <a:solidFill>
            <a:schemeClr val="bg1"/>
          </a:solidFill>
          <a:latin typeface="Verdana" pitchFamily="34" charset="0"/>
        </a:defRPr>
      </a:lvl6pPr>
      <a:lvl7pPr marL="914400" algn="r" rtl="0" fontAlgn="base">
        <a:spcBef>
          <a:spcPct val="0"/>
        </a:spcBef>
        <a:spcAft>
          <a:spcPct val="0"/>
        </a:spcAft>
        <a:defRPr sz="3200">
          <a:solidFill>
            <a:schemeClr val="bg1"/>
          </a:solidFill>
          <a:latin typeface="Verdana" pitchFamily="34" charset="0"/>
        </a:defRPr>
      </a:lvl7pPr>
      <a:lvl8pPr marL="1371600" algn="r" rtl="0" fontAlgn="base">
        <a:spcBef>
          <a:spcPct val="0"/>
        </a:spcBef>
        <a:spcAft>
          <a:spcPct val="0"/>
        </a:spcAft>
        <a:defRPr sz="3200">
          <a:solidFill>
            <a:schemeClr val="bg1"/>
          </a:solidFill>
          <a:latin typeface="Verdana" pitchFamily="34" charset="0"/>
        </a:defRPr>
      </a:lvl8pPr>
      <a:lvl9pPr marL="1828800" algn="r" rtl="0" fontAlgn="base">
        <a:spcBef>
          <a:spcPct val="0"/>
        </a:spcBef>
        <a:spcAft>
          <a:spcPct val="0"/>
        </a:spcAft>
        <a:defRPr sz="3200">
          <a:solidFill>
            <a:schemeClr val="bg1"/>
          </a:solidFill>
          <a:latin typeface="Verdana" pitchFamily="34" charset="0"/>
        </a:defRPr>
      </a:lvl9pPr>
    </p:titleStyle>
    <p:bodyStyle>
      <a:lvl1pPr marL="342900" indent="-342900" algn="l" rtl="0" eaLnBrk="0" fontAlgn="base" hangingPunct="0">
        <a:spcBef>
          <a:spcPct val="20000"/>
        </a:spcBef>
        <a:spcAft>
          <a:spcPct val="0"/>
        </a:spcAft>
        <a:buClr>
          <a:schemeClr val="accent1"/>
        </a:buClr>
        <a:buFont typeface="Wingdings" pitchFamily="2" charset="2"/>
        <a:buChar char="v"/>
        <a:defRPr sz="2800" b="1">
          <a:solidFill>
            <a:schemeClr val="accent1"/>
          </a:solidFill>
          <a:latin typeface="+mn-lt"/>
          <a:ea typeface="+mn-ea"/>
          <a:cs typeface="+mn-cs"/>
        </a:defRPr>
      </a:lvl1pPr>
      <a:lvl2pPr marL="742950" indent="-285750" algn="l" rtl="0" eaLnBrk="0" fontAlgn="base" hangingPunct="0">
        <a:spcBef>
          <a:spcPct val="20000"/>
        </a:spcBef>
        <a:spcAft>
          <a:spcPct val="0"/>
        </a:spcAft>
        <a:buClr>
          <a:schemeClr val="tx2"/>
        </a:buClr>
        <a:buSzPct val="60000"/>
        <a:buFont typeface="Wingdings" pitchFamily="2" charset="2"/>
        <a:buChar char="n"/>
        <a:defRPr sz="2400">
          <a:solidFill>
            <a:schemeClr val="tx2"/>
          </a:solidFill>
          <a:latin typeface="+mn-lt"/>
        </a:defRPr>
      </a:lvl2pPr>
      <a:lvl3pPr marL="1143000" indent="-228600" algn="l" rtl="0" eaLnBrk="0" fontAlgn="base" hangingPunct="0">
        <a:spcBef>
          <a:spcPct val="20000"/>
        </a:spcBef>
        <a:spcAft>
          <a:spcPct val="0"/>
        </a:spcAft>
        <a:buClr>
          <a:schemeClr val="hlink"/>
        </a:buClr>
        <a:buSzPct val="60000"/>
        <a:buFont typeface="Wingdings" pitchFamily="2" charset="2"/>
        <a:buChar char="n"/>
        <a:defRPr sz="2400">
          <a:solidFill>
            <a:schemeClr val="tx2"/>
          </a:solidFill>
          <a:latin typeface="+mn-lt"/>
        </a:defRPr>
      </a:lvl3pPr>
      <a:lvl4pPr marL="1600200" indent="-228600" algn="l" rtl="0" eaLnBrk="0" fontAlgn="base" hangingPunct="0">
        <a:spcBef>
          <a:spcPct val="20000"/>
        </a:spcBef>
        <a:spcAft>
          <a:spcPct val="0"/>
        </a:spcAft>
        <a:buClr>
          <a:schemeClr val="tx1"/>
        </a:buClr>
        <a:buSzPct val="60000"/>
        <a:buFont typeface="Wingdings" pitchFamily="2" charset="2"/>
        <a:buChar char="n"/>
        <a:defRPr sz="2000">
          <a:solidFill>
            <a:schemeClr val="tx2"/>
          </a:solidFill>
          <a:latin typeface="+mn-lt"/>
        </a:defRPr>
      </a:lvl4pPr>
      <a:lvl5pPr marL="2057400" indent="-228600" algn="l" rtl="0" eaLnBrk="0" fontAlgn="base" hangingPunct="0">
        <a:spcBef>
          <a:spcPct val="20000"/>
        </a:spcBef>
        <a:spcAft>
          <a:spcPct val="0"/>
        </a:spcAft>
        <a:buClr>
          <a:schemeClr val="hlink"/>
        </a:buClr>
        <a:buSzPct val="60000"/>
        <a:buFont typeface="Wingdings" pitchFamily="2" charset="2"/>
        <a:buChar char="n"/>
        <a:defRPr sz="2000">
          <a:solidFill>
            <a:schemeClr val="tx2"/>
          </a:solidFill>
          <a:latin typeface="+mn-lt"/>
        </a:defRPr>
      </a:lvl5pPr>
      <a:lvl6pPr marL="2514600" indent="-228600" algn="l" rtl="0" fontAlgn="base">
        <a:spcBef>
          <a:spcPct val="20000"/>
        </a:spcBef>
        <a:spcAft>
          <a:spcPct val="0"/>
        </a:spcAft>
        <a:buClr>
          <a:schemeClr val="hlink"/>
        </a:buClr>
        <a:buSzPct val="60000"/>
        <a:buFont typeface="Wingdings" pitchFamily="2" charset="2"/>
        <a:buChar char="n"/>
        <a:defRPr sz="2000">
          <a:solidFill>
            <a:schemeClr val="tx2"/>
          </a:solidFill>
          <a:latin typeface="+mn-lt"/>
        </a:defRPr>
      </a:lvl6pPr>
      <a:lvl7pPr marL="2971800" indent="-228600" algn="l" rtl="0" fontAlgn="base">
        <a:spcBef>
          <a:spcPct val="20000"/>
        </a:spcBef>
        <a:spcAft>
          <a:spcPct val="0"/>
        </a:spcAft>
        <a:buClr>
          <a:schemeClr val="hlink"/>
        </a:buClr>
        <a:buSzPct val="60000"/>
        <a:buFont typeface="Wingdings" pitchFamily="2" charset="2"/>
        <a:buChar char="n"/>
        <a:defRPr sz="2000">
          <a:solidFill>
            <a:schemeClr val="tx2"/>
          </a:solidFill>
          <a:latin typeface="+mn-lt"/>
        </a:defRPr>
      </a:lvl7pPr>
      <a:lvl8pPr marL="3429000" indent="-228600" algn="l" rtl="0" fontAlgn="base">
        <a:spcBef>
          <a:spcPct val="20000"/>
        </a:spcBef>
        <a:spcAft>
          <a:spcPct val="0"/>
        </a:spcAft>
        <a:buClr>
          <a:schemeClr val="hlink"/>
        </a:buClr>
        <a:buSzPct val="60000"/>
        <a:buFont typeface="Wingdings" pitchFamily="2" charset="2"/>
        <a:buChar char="n"/>
        <a:defRPr sz="2000">
          <a:solidFill>
            <a:schemeClr val="tx2"/>
          </a:solidFill>
          <a:latin typeface="+mn-lt"/>
        </a:defRPr>
      </a:lvl8pPr>
      <a:lvl9pPr marL="3886200" indent="-228600" algn="l" rtl="0" fontAlgn="base">
        <a:spcBef>
          <a:spcPct val="20000"/>
        </a:spcBef>
        <a:spcAft>
          <a:spcPct val="0"/>
        </a:spcAft>
        <a:buClr>
          <a:schemeClr val="hlink"/>
        </a:buClr>
        <a:buSzPct val="60000"/>
        <a:buFont typeface="Wingdings" pitchFamily="2" charset="2"/>
        <a:buChar char="n"/>
        <a:defRPr sz="2000">
          <a:solidFill>
            <a:schemeClr val="tx2"/>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file:///C:\Users\carlroy\AppData\Roaming\Tencent\Users\3332378\QQ\WinTemp\RichOle\L%7dZ7@GJP_35DTB7WRLG49T2.jpg" TargetMode="External"/><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file:///C:\Users\carlroy\AppData\Roaming\Tencent\Users\3332378\QQ\WinTemp\RichOle\LBNYG1BW67%7bBFF%7b4K)P3OKJ.jpg" TargetMode="External"/><Relationship Id="rId2" Type="http://schemas.openxmlformats.org/officeDocument/2006/relationships/image" Target="../media/image11.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file:///C:\Users\carlroy\AppData\Roaming\Tencent\Users\3332378\QQ\WinTemp\RichOle\DTGWB%5d%7bO%25)%25%7bW9USSWYTR_G.jpg" TargetMode="External"/><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file:///C:\Users\carlroy\AppData\Roaming\Tencent\Users\3332378\QQ\WinTemp\RichOle\A%7dP2$)(%7d77%5bRX%257K%5d%605%7b)07.jpg" TargetMode="External"/><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file:///C:\Users\carlroy\AppData\Roaming\Tencent\Users\3332378\QQ\WinTemp\RichOle\NRW4A%5dQP0R_84LCG@_VW_IO.jpg" TargetMode="External"/><Relationship Id="rId2" Type="http://schemas.openxmlformats.org/officeDocument/2006/relationships/image" Target="../media/image17.jpe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file:///C:\Users\carlroy\AppData\Roaming\Tencent\Users\3332378\QQ\WinTemp\RichOle\L%7dZ7@GJP_35DTB7WRLG49T2.jpg" TargetMode="External"/><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2.xml"/><Relationship Id="rId1" Type="http://schemas.openxmlformats.org/officeDocument/2006/relationships/vmlDrawing" Target="../drawings/vmlDrawing1.v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2"/>
          <p:cNvSpPr>
            <a:spLocks noGrp="1" noChangeArrowheads="1"/>
          </p:cNvSpPr>
          <p:nvPr>
            <p:ph type="ctrTitle"/>
          </p:nvPr>
        </p:nvSpPr>
        <p:spPr>
          <a:xfrm>
            <a:off x="611188" y="1412875"/>
            <a:ext cx="8153400" cy="742950"/>
          </a:xfrm>
        </p:spPr>
        <p:txBody>
          <a:bodyPr/>
          <a:lstStyle/>
          <a:p>
            <a:pPr eaLnBrk="1" hangingPunct="1"/>
            <a:r>
              <a:rPr lang="zh-CN" altLang="en-US" smtClean="0">
                <a:ea typeface="宋体" pitchFamily="2" charset="-122"/>
              </a:rPr>
              <a:t>网络课堂系统</a:t>
            </a:r>
            <a:endParaRPr lang="zh-CN" altLang="en-US" b="0" smtClean="0">
              <a:latin typeface="黑体" pitchFamily="2" charset="-122"/>
              <a:ea typeface="黑体" pitchFamily="2" charset="-122"/>
              <a:sym typeface="Arial" charset="0"/>
            </a:endParaRPr>
          </a:p>
        </p:txBody>
      </p:sp>
      <p:sp>
        <p:nvSpPr>
          <p:cNvPr id="3075" name="Rectangle 3"/>
          <p:cNvSpPr>
            <a:spLocks noGrp="1" noChangeArrowheads="1"/>
          </p:cNvSpPr>
          <p:nvPr>
            <p:ph type="subTitle" idx="1"/>
          </p:nvPr>
        </p:nvSpPr>
        <p:spPr>
          <a:xfrm>
            <a:off x="6588125" y="6092825"/>
            <a:ext cx="2055813" cy="533400"/>
          </a:xfrm>
        </p:spPr>
        <p:txBody>
          <a:bodyPr/>
          <a:lstStyle/>
          <a:p>
            <a:pPr algn="dist" eaLnBrk="1" hangingPunct="1"/>
            <a:r>
              <a:rPr lang="zh-CN" altLang="en-US" sz="1600" dirty="0" smtClean="0">
                <a:ea typeface="宋体" pitchFamily="2" charset="-122"/>
              </a:rPr>
              <a:t>指导老师：刘琼昕</a:t>
            </a:r>
          </a:p>
          <a:p>
            <a:pPr algn="l" eaLnBrk="1" hangingPunct="1"/>
            <a:r>
              <a:rPr lang="zh-CN" altLang="en-US" sz="1600" dirty="0" smtClean="0">
                <a:ea typeface="宋体" pitchFamily="2" charset="-122"/>
              </a:rPr>
              <a:t>答  辩  人</a:t>
            </a:r>
            <a:r>
              <a:rPr lang="zh-CN" altLang="en-US" sz="1600" dirty="0" smtClean="0">
                <a:ea typeface="宋体" pitchFamily="2" charset="-122"/>
              </a:rPr>
              <a:t>：</a:t>
            </a:r>
            <a:endParaRPr lang="zh-CN" altLang="en-US" sz="1600" dirty="0" smtClean="0">
              <a:ea typeface="宋体" pitchFamily="2" charset="-122"/>
            </a:endParaRPr>
          </a:p>
        </p:txBody>
      </p:sp>
      <p:sp>
        <p:nvSpPr>
          <p:cNvPr id="3076" name="Rectangle 4"/>
          <p:cNvSpPr>
            <a:spLocks noGrp="1" noChangeArrowheads="1"/>
          </p:cNvSpPr>
          <p:nvPr/>
        </p:nvSpPr>
        <p:spPr bwMode="auto">
          <a:xfrm>
            <a:off x="2195513" y="5013325"/>
            <a:ext cx="4752975" cy="720725"/>
          </a:xfrm>
          <a:prstGeom prst="rect">
            <a:avLst/>
          </a:prstGeom>
          <a:noFill/>
          <a:ln w="9525">
            <a:noFill/>
            <a:miter lim="800000"/>
            <a:headEnd/>
            <a:tailEnd/>
          </a:ln>
        </p:spPr>
        <p:txBody>
          <a:bodyPr/>
          <a:lstStyle/>
          <a:p>
            <a:pPr algn="ctr" eaLnBrk="1" hangingPunct="1">
              <a:spcBef>
                <a:spcPct val="20000"/>
              </a:spcBef>
              <a:buClr>
                <a:schemeClr val="accent1"/>
              </a:buClr>
              <a:buFont typeface="Wingdings" pitchFamily="2" charset="2"/>
              <a:buNone/>
            </a:pPr>
            <a:r>
              <a:rPr lang="zh-CN" altLang="en-US" dirty="0">
                <a:solidFill>
                  <a:schemeClr val="bg1"/>
                </a:solidFill>
                <a:latin typeface="黑体" pitchFamily="2" charset="-122"/>
                <a:ea typeface="黑体" pitchFamily="2" charset="-122"/>
              </a:rPr>
              <a:t>北京理工大学继续教育学院</a:t>
            </a:r>
            <a:endParaRPr lang="zh-CN" altLang="en-US" dirty="0">
              <a:solidFill>
                <a:schemeClr val="bg1"/>
              </a:solidFill>
              <a:latin typeface="黑体" pitchFamily="2" charset="-122"/>
              <a:ea typeface="黑体" pitchFamily="2" charset="-122"/>
              <a:sym typeface="宋体" pitchFamily="2" charset="-122"/>
            </a:endParaRPr>
          </a:p>
          <a:p>
            <a:pPr algn="ctr" eaLnBrk="1" hangingPunct="1">
              <a:spcBef>
                <a:spcPct val="20000"/>
              </a:spcBef>
              <a:buClr>
                <a:schemeClr val="accent1"/>
              </a:buClr>
              <a:buFont typeface="Wingdings" pitchFamily="2" charset="2"/>
              <a:buNone/>
            </a:pPr>
            <a:r>
              <a:rPr lang="en-US" altLang="zh-CN" dirty="0" smtClean="0">
                <a:solidFill>
                  <a:schemeClr val="bg1"/>
                </a:solidFill>
                <a:latin typeface="黑体" pitchFamily="2" charset="-122"/>
                <a:ea typeface="黑体" pitchFamily="2" charset="-122"/>
              </a:rPr>
              <a:t> </a:t>
            </a:r>
            <a:r>
              <a:rPr lang="zh-CN" altLang="en-US" dirty="0" smtClean="0">
                <a:solidFill>
                  <a:schemeClr val="bg1"/>
                </a:solidFill>
                <a:latin typeface="黑体" pitchFamily="2" charset="-122"/>
                <a:ea typeface="黑体" pitchFamily="2" charset="-122"/>
              </a:rPr>
              <a:t>年</a:t>
            </a:r>
            <a:r>
              <a:rPr lang="en-US" altLang="zh-CN" dirty="0" smtClean="0">
                <a:solidFill>
                  <a:schemeClr val="bg1"/>
                </a:solidFill>
                <a:latin typeface="黑体" pitchFamily="2" charset="-122"/>
                <a:ea typeface="黑体" pitchFamily="2" charset="-122"/>
              </a:rPr>
              <a:t>  </a:t>
            </a:r>
            <a:r>
              <a:rPr lang="zh-CN" altLang="en-US" dirty="0" smtClean="0">
                <a:solidFill>
                  <a:schemeClr val="bg1"/>
                </a:solidFill>
                <a:latin typeface="黑体" pitchFamily="2" charset="-122"/>
                <a:ea typeface="黑体" pitchFamily="2" charset="-122"/>
              </a:rPr>
              <a:t>月  日</a:t>
            </a:r>
            <a:endParaRPr lang="zh-CN" altLang="en-US" dirty="0">
              <a:solidFill>
                <a:schemeClr val="bg1"/>
              </a:solidFill>
              <a:latin typeface="黑体" pitchFamily="2" charset="-122"/>
              <a:ea typeface="黑体" pitchFamily="2"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txBox="1">
            <a:spLocks noChangeArrowheads="1"/>
          </p:cNvSpPr>
          <p:nvPr/>
        </p:nvSpPr>
        <p:spPr bwMode="auto">
          <a:xfrm>
            <a:off x="457200" y="1371600"/>
            <a:ext cx="8229600" cy="5081588"/>
          </a:xfrm>
          <a:prstGeom prst="rect">
            <a:avLst/>
          </a:prstGeom>
          <a:noFill/>
          <a:ln w="9525">
            <a:noFill/>
            <a:miter lim="800000"/>
            <a:headEnd/>
            <a:tailEnd/>
          </a:ln>
          <a:effectLst/>
        </p:spPr>
        <p:txBody>
          <a:bodyPr/>
          <a:lstStyle/>
          <a:p>
            <a:pPr marL="342900" indent="-342900" eaLnBrk="1" hangingPunct="1">
              <a:spcBef>
                <a:spcPct val="20000"/>
              </a:spcBef>
              <a:buClr>
                <a:schemeClr val="accent1"/>
              </a:buClr>
              <a:buFont typeface="Wingdings" pitchFamily="2" charset="2"/>
              <a:buNone/>
              <a:defRPr/>
            </a:pPr>
            <a:r>
              <a:rPr lang="zh-CN" altLang="en-US" sz="2800" b="1" kern="0" dirty="0">
                <a:latin typeface="黑体" pitchFamily="2" charset="-122"/>
                <a:ea typeface="黑体" pitchFamily="2" charset="-122"/>
              </a:rPr>
              <a:t>数据库实体设计</a:t>
            </a: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r>
              <a:rPr lang="zh-CN" altLang="en-US" sz="1600" b="1" kern="0" dirty="0">
                <a:latin typeface="黑体" pitchFamily="2" charset="-122"/>
                <a:ea typeface="黑体" pitchFamily="2" charset="-122"/>
              </a:rPr>
              <a:t>        </a:t>
            </a:r>
            <a:endParaRPr lang="en-US" altLang="zh-CN" sz="16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r>
              <a:rPr lang="zh-CN" altLang="en-US" sz="1600" b="1" kern="0" dirty="0">
                <a:latin typeface="黑体" pitchFamily="2" charset="-122"/>
                <a:ea typeface="黑体" pitchFamily="2" charset="-122"/>
              </a:rPr>
              <a:t>             </a:t>
            </a:r>
            <a:r>
              <a:rPr lang="en-US" altLang="zh-CN" sz="1600" b="1" kern="0" dirty="0">
                <a:latin typeface="黑体" pitchFamily="2" charset="-122"/>
                <a:ea typeface="黑体" pitchFamily="2" charset="-122"/>
              </a:rPr>
              <a:t>		        </a:t>
            </a:r>
            <a:r>
              <a:rPr lang="zh-CN" altLang="en-US" sz="1600" b="1" kern="0" dirty="0" smtClean="0">
                <a:latin typeface="黑体" pitchFamily="2" charset="-122"/>
                <a:ea typeface="黑体" pitchFamily="2" charset="-122"/>
              </a:rPr>
              <a:t>用户资源信息</a:t>
            </a:r>
            <a:r>
              <a:rPr lang="en-US" altLang="zh-CN" sz="2800" b="1" kern="0" dirty="0" smtClean="0">
                <a:latin typeface="黑体" pitchFamily="2" charset="-122"/>
                <a:ea typeface="黑体" pitchFamily="2" charset="-122"/>
              </a:rPr>
              <a:t> </a:t>
            </a: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p:txBody>
      </p:sp>
      <p:sp>
        <p:nvSpPr>
          <p:cNvPr id="7" name="Rectangle 2"/>
          <p:cNvSpPr txBox="1">
            <a:spLocks noChangeArrowheads="1"/>
          </p:cNvSpPr>
          <p:nvPr/>
        </p:nvSpPr>
        <p:spPr bwMode="auto">
          <a:xfrm>
            <a:off x="1142976" y="357166"/>
            <a:ext cx="7848600" cy="609600"/>
          </a:xfrm>
          <a:prstGeom prst="rect">
            <a:avLst/>
          </a:prstGeom>
          <a:noFill/>
          <a:ln w="9525">
            <a:noFill/>
            <a:miter lim="800000"/>
            <a:headEnd/>
            <a:tailEnd/>
          </a:ln>
          <a:effectLst/>
        </p:spPr>
        <p:txBody>
          <a:bodyPr anchor="ctr"/>
          <a:lstStyle/>
          <a:p>
            <a:pPr algn="r" eaLnBrk="1" hangingPunct="1">
              <a:defRPr/>
            </a:pPr>
            <a:r>
              <a:rPr lang="zh-CN" altLang="en-US" sz="3200" b="1" kern="0" dirty="0">
                <a:solidFill>
                  <a:schemeClr val="bg1"/>
                </a:solidFill>
                <a:latin typeface="黑体" pitchFamily="2" charset="-122"/>
                <a:ea typeface="黑体" pitchFamily="2" charset="-122"/>
                <a:cs typeface="+mj-cs"/>
                <a:sym typeface="Arial" charset="0"/>
              </a:rPr>
              <a:t>系统详细设计</a:t>
            </a:r>
          </a:p>
        </p:txBody>
      </p:sp>
      <p:pic>
        <p:nvPicPr>
          <p:cNvPr id="12294" name="Picture 6" descr="用户资源表"/>
          <p:cNvPicPr>
            <a:picLocks noGrp="1" noChangeAspect="1" noChangeArrowheads="1"/>
          </p:cNvPicPr>
          <p:nvPr>
            <p:ph idx="1"/>
          </p:nvPr>
        </p:nvPicPr>
        <p:blipFill>
          <a:blip r:embed="rId2"/>
          <a:srcRect/>
          <a:stretch>
            <a:fillRect/>
          </a:stretch>
        </p:blipFill>
        <p:spPr bwMode="auto">
          <a:xfrm>
            <a:off x="2143108" y="2143116"/>
            <a:ext cx="4432072" cy="285752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系统详细设计</a:t>
            </a:r>
          </a:p>
        </p:txBody>
      </p:sp>
      <p:sp>
        <p:nvSpPr>
          <p:cNvPr id="13315" name="Rectangle 3"/>
          <p:cNvSpPr>
            <a:spLocks noGrp="1" noChangeArrowheads="1"/>
          </p:cNvSpPr>
          <p:nvPr>
            <p:ph type="body" idx="1"/>
          </p:nvPr>
        </p:nvSpPr>
        <p:spPr/>
        <p:txBody>
          <a:bodyPr/>
          <a:lstStyle/>
          <a:p>
            <a:pPr eaLnBrk="1" hangingPunct="1">
              <a:buFont typeface="Wingdings" pitchFamily="2" charset="2"/>
              <a:buNone/>
            </a:pPr>
            <a:r>
              <a:rPr lang="zh-CN" altLang="en-US" smtClean="0">
                <a:solidFill>
                  <a:schemeClr val="tx1"/>
                </a:solidFill>
                <a:latin typeface="黑体" pitchFamily="2" charset="-122"/>
                <a:ea typeface="黑体" pitchFamily="2" charset="-122"/>
                <a:sym typeface="Arial" charset="0"/>
              </a:rPr>
              <a:t>数据库</a:t>
            </a:r>
            <a:r>
              <a:rPr lang="en-US" altLang="zh-CN" smtClean="0">
                <a:solidFill>
                  <a:schemeClr val="tx1"/>
                </a:solidFill>
                <a:latin typeface="黑体" pitchFamily="2" charset="-122"/>
                <a:ea typeface="黑体" pitchFamily="2" charset="-122"/>
                <a:sym typeface="Arial" charset="0"/>
              </a:rPr>
              <a:t>ER</a:t>
            </a:r>
            <a:r>
              <a:rPr lang="zh-CN" altLang="en-US" smtClean="0">
                <a:solidFill>
                  <a:schemeClr val="tx1"/>
                </a:solidFill>
                <a:latin typeface="黑体" pitchFamily="2" charset="-122"/>
                <a:ea typeface="黑体" pitchFamily="2" charset="-122"/>
                <a:sym typeface="Arial" charset="0"/>
              </a:rPr>
              <a:t>图设计</a:t>
            </a:r>
          </a:p>
          <a:p>
            <a:pPr eaLnBrk="1" hangingPunct="1">
              <a:buFont typeface="Wingdings" pitchFamily="2" charset="2"/>
              <a:buNone/>
            </a:pPr>
            <a:endParaRPr lang="zh-CN" altLang="en-US" smtClean="0">
              <a:ea typeface="宋体" pitchFamily="2" charset="-122"/>
            </a:endParaRPr>
          </a:p>
          <a:p>
            <a:pPr eaLnBrk="1" hangingPunct="1">
              <a:buFont typeface="Wingdings" pitchFamily="2" charset="2"/>
              <a:buNone/>
            </a:pPr>
            <a:r>
              <a:rPr lang="zh-CN" altLang="en-US" smtClean="0">
                <a:ea typeface="宋体" pitchFamily="2" charset="-122"/>
              </a:rPr>
              <a:t>    </a:t>
            </a:r>
            <a:endParaRPr lang="zh-CN" altLang="en-US" smtClean="0">
              <a:solidFill>
                <a:schemeClr val="tx1"/>
              </a:solidFill>
              <a:latin typeface="黑体" pitchFamily="2" charset="-122"/>
              <a:ea typeface="黑体" pitchFamily="2" charset="-122"/>
            </a:endParaRPr>
          </a:p>
          <a:p>
            <a:pPr eaLnBrk="1" hangingPunct="1">
              <a:buFont typeface="Wingdings" pitchFamily="2" charset="2"/>
              <a:buNone/>
            </a:pPr>
            <a:endParaRPr lang="zh-CN" altLang="en-US" smtClean="0">
              <a:ea typeface="宋体" pitchFamily="2" charset="-122"/>
            </a:endParaRPr>
          </a:p>
          <a:p>
            <a:pPr eaLnBrk="1" hangingPunct="1">
              <a:buFont typeface="Wingdings" pitchFamily="2" charset="2"/>
              <a:buNone/>
            </a:pPr>
            <a:endParaRPr lang="zh-CN" altLang="en-US" smtClean="0">
              <a:ea typeface="宋体" pitchFamily="2" charset="-122"/>
            </a:endParaRPr>
          </a:p>
          <a:p>
            <a:pPr eaLnBrk="1" hangingPunct="1">
              <a:buFont typeface="Wingdings" pitchFamily="2" charset="2"/>
              <a:buNone/>
            </a:pPr>
            <a:endParaRPr lang="zh-CN" altLang="en-US" smtClean="0">
              <a:ea typeface="宋体" pitchFamily="2" charset="-122"/>
            </a:endParaRPr>
          </a:p>
        </p:txBody>
      </p:sp>
      <p:pic>
        <p:nvPicPr>
          <p:cNvPr id="13318" name="Picture 6" descr="网络课堂ER图"/>
          <p:cNvPicPr>
            <a:picLocks noChangeAspect="1" noChangeArrowheads="1"/>
          </p:cNvPicPr>
          <p:nvPr/>
        </p:nvPicPr>
        <p:blipFill>
          <a:blip r:embed="rId2"/>
          <a:srcRect/>
          <a:stretch>
            <a:fillRect/>
          </a:stretch>
        </p:blipFill>
        <p:spPr bwMode="auto">
          <a:xfrm>
            <a:off x="500034" y="1928802"/>
            <a:ext cx="8286808" cy="4500594"/>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8" name="Rectangle 2"/>
          <p:cNvSpPr>
            <a:spLocks noGrp="1" noChangeArrowheads="1"/>
          </p:cNvSpPr>
          <p:nvPr>
            <p:ph type="body" sz="half" idx="1"/>
          </p:nvPr>
        </p:nvSpPr>
        <p:spPr>
          <a:xfrm>
            <a:off x="457200" y="1371600"/>
            <a:ext cx="8148638" cy="5083175"/>
          </a:xfrm>
        </p:spPr>
        <p:txBody>
          <a:bodyPr/>
          <a:lstStyle/>
          <a:p>
            <a:pPr eaLnBrk="1" hangingPunct="1">
              <a:buFont typeface="Wingdings" pitchFamily="2" charset="2"/>
              <a:buNone/>
            </a:pPr>
            <a:r>
              <a:rPr lang="zh-CN" altLang="en-US" dirty="0" smtClean="0">
                <a:solidFill>
                  <a:schemeClr val="tx1"/>
                </a:solidFill>
                <a:latin typeface="黑体" pitchFamily="2" charset="-122"/>
                <a:ea typeface="黑体" pitchFamily="2" charset="-122"/>
                <a:sym typeface="Arial" charset="0"/>
              </a:rPr>
              <a:t>数据库逻辑结构设计</a:t>
            </a: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algn="ctr" eaLnBrk="1" hangingPunct="1">
              <a:buFont typeface="Wingdings" pitchFamily="2" charset="2"/>
              <a:buNone/>
            </a:pPr>
            <a:r>
              <a:rPr lang="zh-CN" altLang="en-US" sz="1800" dirty="0" smtClean="0">
                <a:ea typeface="宋体" pitchFamily="2" charset="-122"/>
              </a:rPr>
              <a:t>教室信息表</a:t>
            </a:r>
            <a:r>
              <a:rPr lang="en-US" altLang="zh-CN" sz="1800" dirty="0" smtClean="0">
                <a:ea typeface="宋体" pitchFamily="2" charset="-122"/>
              </a:rPr>
              <a:t>(</a:t>
            </a:r>
            <a:r>
              <a:rPr lang="en-US" altLang="zh-CN" sz="1800" dirty="0" err="1" smtClean="0">
                <a:ea typeface="宋体" pitchFamily="2" charset="-122"/>
              </a:rPr>
              <a:t>tb_ClassRoom</a:t>
            </a:r>
            <a:r>
              <a:rPr lang="en-US" altLang="zh-CN" sz="1800" dirty="0" smtClean="0">
                <a:ea typeface="宋体" pitchFamily="2" charset="-122"/>
              </a:rPr>
              <a:t>) </a:t>
            </a:r>
            <a:endParaRPr lang="zh-CN" altLang="en-US" sz="1800" dirty="0" smtClean="0">
              <a:ea typeface="宋体" pitchFamily="2" charset="-122"/>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zh-CN" altLang="en-US" dirty="0" smtClean="0">
              <a:solidFill>
                <a:schemeClr val="tx1"/>
              </a:solidFill>
              <a:latin typeface="黑体" pitchFamily="2" charset="-122"/>
              <a:ea typeface="黑体" pitchFamily="2" charset="-122"/>
              <a:sym typeface="Arial" charset="0"/>
            </a:endParaRPr>
          </a:p>
        </p:txBody>
      </p:sp>
      <p:sp>
        <p:nvSpPr>
          <p:cNvPr id="14339" name="Rectangle 73"/>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系统详细设计</a:t>
            </a:r>
          </a:p>
        </p:txBody>
      </p:sp>
      <p:graphicFrame>
        <p:nvGraphicFramePr>
          <p:cNvPr id="6" name="表格 5"/>
          <p:cNvGraphicFramePr>
            <a:graphicFrameLocks noGrp="1"/>
          </p:cNvGraphicFramePr>
          <p:nvPr/>
        </p:nvGraphicFramePr>
        <p:xfrm>
          <a:off x="571473" y="2071680"/>
          <a:ext cx="7929617" cy="3714774"/>
        </p:xfrm>
        <a:graphic>
          <a:graphicData uri="http://schemas.openxmlformats.org/drawingml/2006/table">
            <a:tbl>
              <a:tblPr/>
              <a:tblGrid>
                <a:gridCol w="1940850"/>
                <a:gridCol w="2078713"/>
                <a:gridCol w="3910054"/>
              </a:tblGrid>
              <a:tr h="619129">
                <a:tc>
                  <a:txBody>
                    <a:bodyPr/>
                    <a:lstStyle/>
                    <a:p>
                      <a:pPr indent="266700">
                        <a:lnSpc>
                          <a:spcPts val="2200"/>
                        </a:lnSpc>
                        <a:spcAft>
                          <a:spcPts val="0"/>
                        </a:spcAft>
                      </a:pPr>
                      <a:r>
                        <a:rPr lang="zh-CN" sz="1050" kern="100" dirty="0">
                          <a:latin typeface="Times New Roman"/>
                          <a:ea typeface="宋体"/>
                          <a:cs typeface="Times New Roman"/>
                        </a:rPr>
                        <a:t>字段名称</a:t>
                      </a:r>
                      <a:endParaRPr lang="zh-CN" sz="1200" kern="100" dirty="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indent="266700">
                        <a:lnSpc>
                          <a:spcPts val="2200"/>
                        </a:lnSpc>
                        <a:spcAft>
                          <a:spcPts val="0"/>
                        </a:spcAft>
                      </a:pPr>
                      <a:r>
                        <a:rPr lang="zh-CN" sz="1050" kern="100">
                          <a:latin typeface="Times New Roman"/>
                          <a:ea typeface="宋体"/>
                          <a:cs typeface="Times New Roman"/>
                        </a:rPr>
                        <a:t>数据类型</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c>
                  <a:txBody>
                    <a:bodyPr/>
                    <a:lstStyle/>
                    <a:p>
                      <a:pPr indent="266700">
                        <a:lnSpc>
                          <a:spcPts val="2200"/>
                        </a:lnSpc>
                        <a:spcAft>
                          <a:spcPts val="0"/>
                        </a:spcAft>
                      </a:pPr>
                      <a:r>
                        <a:rPr lang="zh-CN" sz="1050" kern="100">
                          <a:latin typeface="Times New Roman"/>
                          <a:ea typeface="宋体"/>
                          <a:cs typeface="Times New Roman"/>
                        </a:rPr>
                        <a:t>备注</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FFFFF"/>
                    </a:solidFill>
                  </a:tcPr>
                </a:tc>
              </a:tr>
              <a:tr h="619129">
                <a:tc>
                  <a:txBody>
                    <a:bodyPr/>
                    <a:lstStyle/>
                    <a:p>
                      <a:pPr indent="266700">
                        <a:lnSpc>
                          <a:spcPts val="2200"/>
                        </a:lnSpc>
                        <a:spcBef>
                          <a:spcPts val="100"/>
                        </a:spcBef>
                        <a:spcAft>
                          <a:spcPts val="100"/>
                        </a:spcAft>
                      </a:pPr>
                      <a:r>
                        <a:rPr lang="en-US" sz="1050" kern="100" dirty="0" err="1">
                          <a:latin typeface="Times New Roman"/>
                          <a:ea typeface="宋体"/>
                          <a:cs typeface="Times New Roman"/>
                        </a:rPr>
                        <a:t>RoomId</a:t>
                      </a:r>
                      <a:endParaRPr lang="zh-CN" sz="1200" kern="100" dirty="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dirty="0">
                          <a:latin typeface="Times New Roman"/>
                          <a:ea typeface="宋体"/>
                          <a:cs typeface="Times New Roman"/>
                        </a:rPr>
                        <a:t>int</a:t>
                      </a:r>
                      <a:endParaRPr lang="zh-CN" sz="1200" kern="100" dirty="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a:latin typeface="Times New Roman"/>
                          <a:ea typeface="宋体"/>
                          <a:cs typeface="Times New Roman"/>
                        </a:rPr>
                        <a:t>教室</a:t>
                      </a:r>
                      <a:r>
                        <a:rPr lang="en-US" sz="1050" kern="100">
                          <a:latin typeface="Times New Roman"/>
                          <a:ea typeface="宋体"/>
                          <a:cs typeface="Times New Roman"/>
                        </a:rPr>
                        <a:t>Id</a:t>
                      </a:r>
                      <a:r>
                        <a:rPr lang="zh-CN" sz="1050" kern="100">
                          <a:latin typeface="Times New Roman"/>
                          <a:ea typeface="宋体"/>
                          <a:cs typeface="Times New Roman"/>
                        </a:rPr>
                        <a:t>，主键</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19129">
                <a:tc>
                  <a:txBody>
                    <a:bodyPr/>
                    <a:lstStyle/>
                    <a:p>
                      <a:pPr indent="266700">
                        <a:lnSpc>
                          <a:spcPts val="2200"/>
                        </a:lnSpc>
                        <a:spcBef>
                          <a:spcPts val="100"/>
                        </a:spcBef>
                        <a:spcAft>
                          <a:spcPts val="100"/>
                        </a:spcAft>
                      </a:pPr>
                      <a:r>
                        <a:rPr lang="en-US" sz="1050" kern="100">
                          <a:latin typeface="Times New Roman"/>
                          <a:ea typeface="宋体"/>
                          <a:cs typeface="Times New Roman"/>
                        </a:rPr>
                        <a:t>RoomName</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dirty="0">
                          <a:latin typeface="Times New Roman"/>
                          <a:ea typeface="宋体"/>
                          <a:cs typeface="Times New Roman"/>
                        </a:rPr>
                        <a:t>varchar(50)</a:t>
                      </a:r>
                      <a:endParaRPr lang="zh-CN" sz="1200" kern="100" dirty="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a:latin typeface="Times New Roman"/>
                          <a:ea typeface="宋体"/>
                          <a:cs typeface="Times New Roman"/>
                        </a:rPr>
                        <a:t>教室名称</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19129">
                <a:tc>
                  <a:txBody>
                    <a:bodyPr/>
                    <a:lstStyle/>
                    <a:p>
                      <a:pPr indent="266700">
                        <a:lnSpc>
                          <a:spcPts val="2200"/>
                        </a:lnSpc>
                        <a:spcBef>
                          <a:spcPts val="100"/>
                        </a:spcBef>
                        <a:spcAft>
                          <a:spcPts val="100"/>
                        </a:spcAft>
                      </a:pPr>
                      <a:r>
                        <a:rPr lang="en-US" sz="1050" kern="100">
                          <a:latin typeface="Times New Roman"/>
                          <a:ea typeface="宋体"/>
                          <a:cs typeface="Times New Roman"/>
                        </a:rPr>
                        <a:t>RoomType</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dirty="0">
                          <a:latin typeface="Times New Roman"/>
                          <a:ea typeface="宋体"/>
                          <a:cs typeface="Times New Roman"/>
                        </a:rPr>
                        <a:t>int</a:t>
                      </a:r>
                      <a:endParaRPr lang="zh-CN" sz="1200" kern="100" dirty="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dirty="0">
                          <a:latin typeface="Times New Roman"/>
                          <a:ea typeface="宋体"/>
                          <a:cs typeface="Times New Roman"/>
                        </a:rPr>
                        <a:t>房间</a:t>
                      </a:r>
                      <a:r>
                        <a:rPr lang="zh-CN" sz="1050" kern="100" dirty="0" smtClean="0">
                          <a:latin typeface="Times New Roman"/>
                          <a:ea typeface="宋体"/>
                          <a:cs typeface="Times New Roman"/>
                        </a:rPr>
                        <a:t>类型</a:t>
                      </a:r>
                      <a:r>
                        <a:rPr lang="en-US" altLang="zh-CN" sz="1050" kern="100" baseline="0" dirty="0" smtClean="0">
                          <a:latin typeface="Times New Roman"/>
                          <a:ea typeface="宋体"/>
                          <a:cs typeface="Times New Roman"/>
                        </a:rPr>
                        <a:t> 0-</a:t>
                      </a:r>
                      <a:r>
                        <a:rPr lang="zh-CN" altLang="en-US" sz="1050" kern="100" baseline="0" dirty="0" smtClean="0">
                          <a:latin typeface="Times New Roman"/>
                          <a:ea typeface="宋体"/>
                          <a:cs typeface="Times New Roman"/>
                        </a:rPr>
                        <a:t>必修课 </a:t>
                      </a:r>
                      <a:r>
                        <a:rPr lang="en-US" altLang="zh-CN" sz="1050" kern="100" baseline="0" dirty="0" smtClean="0">
                          <a:latin typeface="Times New Roman"/>
                          <a:ea typeface="宋体"/>
                          <a:cs typeface="Times New Roman"/>
                        </a:rPr>
                        <a:t>1-</a:t>
                      </a:r>
                      <a:r>
                        <a:rPr lang="zh-CN" altLang="en-US" sz="1050" kern="100" baseline="0" dirty="0" smtClean="0">
                          <a:latin typeface="Times New Roman"/>
                          <a:ea typeface="宋体"/>
                          <a:cs typeface="Times New Roman"/>
                        </a:rPr>
                        <a:t>选修课</a:t>
                      </a:r>
                      <a:endParaRPr lang="zh-CN" sz="1200" kern="100" dirty="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19129">
                <a:tc>
                  <a:txBody>
                    <a:bodyPr/>
                    <a:lstStyle/>
                    <a:p>
                      <a:pPr indent="266700">
                        <a:lnSpc>
                          <a:spcPts val="2200"/>
                        </a:lnSpc>
                        <a:spcBef>
                          <a:spcPts val="100"/>
                        </a:spcBef>
                        <a:spcAft>
                          <a:spcPts val="100"/>
                        </a:spcAft>
                      </a:pPr>
                      <a:r>
                        <a:rPr lang="en-US" sz="1050" kern="100">
                          <a:latin typeface="Times New Roman"/>
                          <a:ea typeface="宋体"/>
                          <a:cs typeface="Times New Roman"/>
                        </a:rPr>
                        <a:t>RoomLogo</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dirty="0">
                          <a:latin typeface="Times New Roman"/>
                          <a:ea typeface="宋体"/>
                          <a:cs typeface="Times New Roman"/>
                        </a:rPr>
                        <a:t>varchar(100)</a:t>
                      </a:r>
                      <a:endParaRPr lang="zh-CN" sz="1200" kern="100" dirty="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just">
                        <a:lnSpc>
                          <a:spcPts val="2200"/>
                        </a:lnSpc>
                        <a:spcBef>
                          <a:spcPts val="100"/>
                        </a:spcBef>
                        <a:spcAft>
                          <a:spcPts val="100"/>
                        </a:spcAft>
                      </a:pPr>
                      <a:r>
                        <a:rPr lang="zh-CN" sz="1050" kern="100">
                          <a:latin typeface="Times New Roman"/>
                          <a:ea typeface="宋体"/>
                          <a:cs typeface="Times New Roman"/>
                        </a:rPr>
                        <a:t>教室</a:t>
                      </a:r>
                      <a:r>
                        <a:rPr lang="en-US" sz="1050" kern="100">
                          <a:latin typeface="Times New Roman"/>
                          <a:ea typeface="宋体"/>
                          <a:cs typeface="Times New Roman"/>
                        </a:rPr>
                        <a:t>Logo</a:t>
                      </a:r>
                      <a:r>
                        <a:rPr lang="zh-CN" sz="1050" kern="100">
                          <a:latin typeface="Times New Roman"/>
                          <a:ea typeface="宋体"/>
                          <a:cs typeface="Times New Roman"/>
                        </a:rPr>
                        <a:t>地址</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619129">
                <a:tc>
                  <a:txBody>
                    <a:bodyPr/>
                    <a:lstStyle/>
                    <a:p>
                      <a:pPr indent="266700">
                        <a:lnSpc>
                          <a:spcPts val="2200"/>
                        </a:lnSpc>
                        <a:spcBef>
                          <a:spcPts val="100"/>
                        </a:spcBef>
                        <a:spcAft>
                          <a:spcPts val="100"/>
                        </a:spcAft>
                      </a:pPr>
                      <a:r>
                        <a:rPr lang="en-US" sz="1050" kern="100">
                          <a:latin typeface="Times New Roman"/>
                          <a:ea typeface="宋体"/>
                          <a:cs typeface="Times New Roman"/>
                        </a:rPr>
                        <a:t>RoomOwnerId</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dirty="0">
                          <a:latin typeface="Times New Roman"/>
                          <a:ea typeface="宋体"/>
                          <a:cs typeface="Times New Roman"/>
                        </a:rPr>
                        <a:t>int</a:t>
                      </a:r>
                      <a:endParaRPr lang="zh-CN" sz="1200" kern="100" dirty="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dirty="0">
                          <a:latin typeface="Times New Roman"/>
                          <a:ea typeface="宋体"/>
                          <a:cs typeface="Times New Roman"/>
                        </a:rPr>
                        <a:t>创建者用户</a:t>
                      </a:r>
                      <a:r>
                        <a:rPr lang="en-US" sz="1050" kern="100" dirty="0">
                          <a:latin typeface="Times New Roman"/>
                          <a:ea typeface="宋体"/>
                          <a:cs typeface="Times New Roman"/>
                        </a:rPr>
                        <a:t>ID</a:t>
                      </a:r>
                      <a:endParaRPr lang="zh-CN" sz="1200" kern="100" dirty="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
        <p:nvSpPr>
          <p:cNvPr id="14408" name="Rectangle 72"/>
          <p:cNvSpPr>
            <a:spLocks noChangeArrowheads="1"/>
          </p:cNvSpPr>
          <p:nvPr/>
        </p:nvSpPr>
        <p:spPr bwMode="auto">
          <a:xfrm>
            <a:off x="0" y="0"/>
            <a:ext cx="9144000" cy="457200"/>
          </a:xfrm>
          <a:prstGeom prst="rect">
            <a:avLst/>
          </a:prstGeom>
          <a:noFill/>
          <a:ln w="9525" cmpd="sng">
            <a:noFill/>
            <a:miter lim="800000"/>
            <a:headEnd/>
            <a:tailEnd/>
          </a:ln>
          <a:effectLst/>
        </p:spPr>
        <p:txBody>
          <a:bodyPr vert="horz" wrap="none" lIns="91440" tIns="45720" rIns="91440" bIns="45720" numCol="1" anchor="ctr" anchorCtr="0" compatLnSpc="1">
            <a:prstTxWarp prst="textNoShape">
              <a:avLst/>
            </a:prstTxWarp>
            <a:spAutoFit/>
          </a:bodyPr>
          <a:lstStyle/>
          <a:p>
            <a:pPr marL="0" marR="0" lvl="0" indent="266700" algn="ctr" defTabSz="914400" rtl="0" eaLnBrk="0" fontAlgn="base" latinLnBrk="0" hangingPunct="0">
              <a:lnSpc>
                <a:spcPct val="100000"/>
              </a:lnSpc>
              <a:spcBef>
                <a:spcPct val="0"/>
              </a:spcBef>
              <a:spcAft>
                <a:spcPct val="0"/>
              </a:spcAft>
              <a:buClrTx/>
              <a:buSzTx/>
              <a:buFontTx/>
              <a:buNone/>
              <a:tabLst/>
            </a:pPr>
            <a:r>
              <a:rPr kumimoji="0" lang="zh-CN" altLang="en-US" sz="1000" b="0" i="0" u="none" strike="noStrike" cap="none" normalizeH="0" baseline="0" smtClean="0">
                <a:ln>
                  <a:noFill/>
                </a:ln>
                <a:solidFill>
                  <a:schemeClr val="tx1"/>
                </a:solidFill>
                <a:effectLst/>
                <a:latin typeface="宋体" pitchFamily="2" charset="-122"/>
                <a:ea typeface="宋体" pitchFamily="2" charset="-122"/>
              </a:rPr>
              <a:t>表</a:t>
            </a:r>
            <a:r>
              <a:rPr kumimoji="0" lang="en-US" altLang="zh-CN" sz="1000" b="0" i="0" u="none" strike="noStrike" cap="none" normalizeH="0" baseline="0" smtClean="0">
                <a:ln>
                  <a:noFill/>
                </a:ln>
                <a:solidFill>
                  <a:schemeClr val="tx1"/>
                </a:solidFill>
                <a:effectLst/>
                <a:latin typeface="Times New Roman" pitchFamily="18" charset="0"/>
                <a:ea typeface="宋体" pitchFamily="2" charset="-122"/>
              </a:rPr>
              <a:t>3–1</a:t>
            </a:r>
            <a:r>
              <a:rPr kumimoji="0" lang="zh-CN" altLang="en-US" sz="1000" b="0" i="0" u="none" strike="noStrike" cap="none" normalizeH="0" baseline="0" smtClean="0">
                <a:ln>
                  <a:noFill/>
                </a:ln>
                <a:solidFill>
                  <a:schemeClr val="tx1"/>
                </a:solidFill>
                <a:effectLst/>
                <a:latin typeface="宋体" pitchFamily="2" charset="-122"/>
                <a:ea typeface="宋体" pitchFamily="2" charset="-122"/>
              </a:rPr>
              <a:t>教室表（</a:t>
            </a:r>
            <a:r>
              <a:rPr kumimoji="0" lang="en-US" altLang="zh-CN" sz="1000" b="0" i="0" u="none" strike="noStrike" cap="none" normalizeH="0" baseline="0" smtClean="0">
                <a:ln>
                  <a:noFill/>
                </a:ln>
                <a:solidFill>
                  <a:schemeClr val="tx1"/>
                </a:solidFill>
                <a:effectLst/>
                <a:latin typeface="Times New Roman" pitchFamily="18" charset="0"/>
                <a:ea typeface="宋体" pitchFamily="2" charset="-122"/>
              </a:rPr>
              <a:t>ClassRoom</a:t>
            </a:r>
            <a:r>
              <a:rPr kumimoji="0" lang="zh-CN" altLang="en-US" sz="1000" b="0" i="0" u="none" strike="noStrike" cap="none" normalizeH="0" baseline="0" smtClean="0">
                <a:ln>
                  <a:noFill/>
                </a:ln>
                <a:solidFill>
                  <a:schemeClr val="tx1"/>
                </a:solidFill>
                <a:effectLst/>
                <a:latin typeface="宋体" pitchFamily="2" charset="-122"/>
                <a:ea typeface="宋体" pitchFamily="2" charset="-122"/>
              </a:rPr>
              <a:t>）</a:t>
            </a:r>
            <a:endParaRPr kumimoji="0" lang="zh-CN" altLang="en-US" sz="1800" b="0" i="0" u="none" strike="noStrike" cap="none" normalizeH="0" baseline="0" smtClean="0">
              <a:ln>
                <a:noFill/>
              </a:ln>
              <a:solidFill>
                <a:schemeClr val="tx1"/>
              </a:solidFill>
              <a:effectLst/>
              <a:latin typeface="Times New Roman" pitchFamily="18" charset="0"/>
            </a:endParaRP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body" sz="half" idx="1"/>
          </p:nvPr>
        </p:nvSpPr>
        <p:spPr>
          <a:xfrm>
            <a:off x="214282" y="1371600"/>
            <a:ext cx="8929718" cy="5272110"/>
          </a:xfrm>
        </p:spPr>
        <p:txBody>
          <a:bodyPr/>
          <a:lstStyle/>
          <a:p>
            <a:pPr eaLnBrk="1" hangingPunct="1">
              <a:buFont typeface="Wingdings" pitchFamily="2" charset="2"/>
              <a:buNone/>
            </a:pPr>
            <a:r>
              <a:rPr lang="zh-CN" altLang="en-US" dirty="0" smtClean="0">
                <a:solidFill>
                  <a:schemeClr val="tx1"/>
                </a:solidFill>
                <a:latin typeface="黑体" pitchFamily="2" charset="-122"/>
                <a:ea typeface="黑体" pitchFamily="2" charset="-122"/>
                <a:sym typeface="Arial" charset="0"/>
              </a:rPr>
              <a:t>数据库逻辑结构设计</a:t>
            </a: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algn="ctr" eaLnBrk="1" hangingPunct="1">
              <a:buFont typeface="Wingdings" pitchFamily="2" charset="2"/>
              <a:buNone/>
            </a:pPr>
            <a:r>
              <a:rPr lang="zh-CN" altLang="en-US" sz="1800" dirty="0" smtClean="0">
                <a:ea typeface="宋体" pitchFamily="2" charset="-122"/>
              </a:rPr>
              <a:t>员工信息表（</a:t>
            </a:r>
            <a:r>
              <a:rPr lang="en-US" altLang="zh-CN" sz="1800" dirty="0" err="1" smtClean="0">
                <a:ea typeface="宋体" pitchFamily="2" charset="-122"/>
              </a:rPr>
              <a:t>tb_Users</a:t>
            </a:r>
            <a:r>
              <a:rPr lang="zh-CN" altLang="en-US" sz="1800" dirty="0" smtClean="0">
                <a:ea typeface="宋体" pitchFamily="2" charset="-122"/>
              </a:rPr>
              <a:t>） </a:t>
            </a: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zh-CN" altLang="en-US" dirty="0" smtClean="0">
              <a:solidFill>
                <a:schemeClr val="tx1"/>
              </a:solidFill>
              <a:latin typeface="黑体" pitchFamily="2" charset="-122"/>
              <a:ea typeface="黑体" pitchFamily="2" charset="-122"/>
              <a:sym typeface="Arial" charset="0"/>
            </a:endParaRPr>
          </a:p>
        </p:txBody>
      </p:sp>
      <p:sp>
        <p:nvSpPr>
          <p:cNvPr id="15363" name="Rectangle 73"/>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系统详细设计</a:t>
            </a:r>
          </a:p>
        </p:txBody>
      </p:sp>
      <p:graphicFrame>
        <p:nvGraphicFramePr>
          <p:cNvPr id="5" name="表格 4"/>
          <p:cNvGraphicFramePr>
            <a:graphicFrameLocks noGrp="1"/>
          </p:cNvGraphicFramePr>
          <p:nvPr/>
        </p:nvGraphicFramePr>
        <p:xfrm>
          <a:off x="357159" y="2000240"/>
          <a:ext cx="8143932" cy="3857646"/>
        </p:xfrm>
        <a:graphic>
          <a:graphicData uri="http://schemas.openxmlformats.org/drawingml/2006/table">
            <a:tbl>
              <a:tblPr/>
              <a:tblGrid>
                <a:gridCol w="1870917"/>
                <a:gridCol w="2599345"/>
                <a:gridCol w="3673670"/>
              </a:tblGrid>
              <a:tr h="296742">
                <a:tc>
                  <a:txBody>
                    <a:bodyPr/>
                    <a:lstStyle/>
                    <a:p>
                      <a:pPr indent="266700">
                        <a:lnSpc>
                          <a:spcPts val="2200"/>
                        </a:lnSpc>
                        <a:spcBef>
                          <a:spcPts val="100"/>
                        </a:spcBef>
                        <a:spcAft>
                          <a:spcPts val="100"/>
                        </a:spcAft>
                      </a:pPr>
                      <a:r>
                        <a:rPr lang="zh-CN" sz="1050" kern="100" dirty="0">
                          <a:latin typeface="宋体" pitchFamily="2" charset="-122"/>
                          <a:ea typeface="宋体" pitchFamily="2" charset="-122"/>
                          <a:cs typeface="Times New Roman"/>
                        </a:rPr>
                        <a:t>字段名称</a:t>
                      </a: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a:latin typeface="宋体" pitchFamily="2" charset="-122"/>
                          <a:ea typeface="宋体" pitchFamily="2" charset="-122"/>
                          <a:cs typeface="Times New Roman"/>
                        </a:rPr>
                        <a:t>数据类型</a:t>
                      </a: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a:latin typeface="宋体" pitchFamily="2" charset="-122"/>
                          <a:ea typeface="宋体" pitchFamily="2" charset="-122"/>
                          <a:cs typeface="Times New Roman"/>
                        </a:rPr>
                        <a:t>备注</a:t>
                      </a: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742">
                <a:tc>
                  <a:txBody>
                    <a:bodyPr/>
                    <a:lstStyle/>
                    <a:p>
                      <a:pPr indent="266700">
                        <a:lnSpc>
                          <a:spcPts val="2200"/>
                        </a:lnSpc>
                        <a:spcBef>
                          <a:spcPts val="100"/>
                        </a:spcBef>
                        <a:spcAft>
                          <a:spcPts val="100"/>
                        </a:spcAft>
                      </a:pPr>
                      <a:r>
                        <a:rPr lang="en-US" sz="1050" kern="100" dirty="0">
                          <a:latin typeface="宋体" pitchFamily="2" charset="-122"/>
                          <a:ea typeface="宋体" pitchFamily="2" charset="-122"/>
                          <a:cs typeface="Times New Roman"/>
                        </a:rPr>
                        <a:t>UserId</a:t>
                      </a:r>
                      <a:endParaRPr lang="zh-CN" sz="1050" kern="100" dirty="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dirty="0">
                          <a:latin typeface="宋体" pitchFamily="2" charset="-122"/>
                          <a:ea typeface="宋体" pitchFamily="2" charset="-122"/>
                          <a:cs typeface="Times New Roman"/>
                        </a:rPr>
                        <a:t>int</a:t>
                      </a:r>
                      <a:endParaRPr lang="zh-CN" sz="1050" kern="100" dirty="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a:latin typeface="宋体" pitchFamily="2" charset="-122"/>
                          <a:ea typeface="宋体" pitchFamily="2" charset="-122"/>
                          <a:cs typeface="Times New Roman"/>
                        </a:rPr>
                        <a:t>用户</a:t>
                      </a:r>
                      <a:r>
                        <a:rPr lang="en-US" sz="1050" kern="100">
                          <a:latin typeface="宋体" pitchFamily="2" charset="-122"/>
                          <a:ea typeface="宋体" pitchFamily="2" charset="-122"/>
                          <a:cs typeface="Times New Roman"/>
                        </a:rPr>
                        <a:t>Id</a:t>
                      </a:r>
                      <a:r>
                        <a:rPr lang="zh-CN" sz="1050" kern="100">
                          <a:latin typeface="宋体" pitchFamily="2" charset="-122"/>
                          <a:ea typeface="宋体" pitchFamily="2" charset="-122"/>
                          <a:cs typeface="Times New Roman"/>
                        </a:rPr>
                        <a:t>，主键，自增</a:t>
                      </a: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742">
                <a:tc>
                  <a:txBody>
                    <a:bodyPr/>
                    <a:lstStyle/>
                    <a:p>
                      <a:pPr indent="266700">
                        <a:lnSpc>
                          <a:spcPts val="2200"/>
                        </a:lnSpc>
                        <a:spcBef>
                          <a:spcPts val="100"/>
                        </a:spcBef>
                        <a:spcAft>
                          <a:spcPts val="100"/>
                        </a:spcAft>
                      </a:pPr>
                      <a:r>
                        <a:rPr lang="en-US" sz="1050" kern="100">
                          <a:latin typeface="宋体" pitchFamily="2" charset="-122"/>
                          <a:ea typeface="宋体" pitchFamily="2" charset="-122"/>
                          <a:cs typeface="Times New Roman"/>
                        </a:rPr>
                        <a:t>UserName</a:t>
                      </a:r>
                      <a:endParaRPr lang="zh-CN" sz="1050" kern="10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dirty="0">
                          <a:latin typeface="宋体" pitchFamily="2" charset="-122"/>
                          <a:ea typeface="宋体" pitchFamily="2" charset="-122"/>
                          <a:cs typeface="Times New Roman"/>
                        </a:rPr>
                        <a:t>varchar(20)</a:t>
                      </a:r>
                      <a:endParaRPr lang="zh-CN" sz="1050" kern="100" dirty="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a:latin typeface="宋体" pitchFamily="2" charset="-122"/>
                          <a:ea typeface="宋体" pitchFamily="2" charset="-122"/>
                          <a:cs typeface="Times New Roman"/>
                        </a:rPr>
                        <a:t>登录用户名</a:t>
                      </a: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742">
                <a:tc>
                  <a:txBody>
                    <a:bodyPr/>
                    <a:lstStyle/>
                    <a:p>
                      <a:pPr indent="266700">
                        <a:lnSpc>
                          <a:spcPts val="2200"/>
                        </a:lnSpc>
                        <a:spcBef>
                          <a:spcPts val="100"/>
                        </a:spcBef>
                        <a:spcAft>
                          <a:spcPts val="100"/>
                        </a:spcAft>
                      </a:pPr>
                      <a:r>
                        <a:rPr lang="en-US" sz="1050" kern="100">
                          <a:latin typeface="宋体" pitchFamily="2" charset="-122"/>
                          <a:ea typeface="宋体" pitchFamily="2" charset="-122"/>
                          <a:cs typeface="Times New Roman"/>
                        </a:rPr>
                        <a:t>UserNo</a:t>
                      </a:r>
                      <a:endParaRPr lang="zh-CN" sz="1050" kern="10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dirty="0">
                          <a:latin typeface="宋体" pitchFamily="2" charset="-122"/>
                          <a:ea typeface="宋体" pitchFamily="2" charset="-122"/>
                          <a:cs typeface="Times New Roman"/>
                        </a:rPr>
                        <a:t>int</a:t>
                      </a:r>
                      <a:endParaRPr lang="zh-CN" sz="1050" kern="100" dirty="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a:latin typeface="宋体" pitchFamily="2" charset="-122"/>
                          <a:ea typeface="宋体" pitchFamily="2" charset="-122"/>
                          <a:cs typeface="Times New Roman"/>
                        </a:rPr>
                        <a:t>学号</a:t>
                      </a:r>
                      <a:r>
                        <a:rPr lang="en-US" sz="1050" kern="100">
                          <a:latin typeface="宋体" pitchFamily="2" charset="-122"/>
                          <a:ea typeface="宋体" pitchFamily="2" charset="-122"/>
                          <a:cs typeface="Times New Roman"/>
                        </a:rPr>
                        <a:t>/</a:t>
                      </a:r>
                      <a:r>
                        <a:rPr lang="zh-CN" sz="1050" kern="100">
                          <a:latin typeface="宋体" pitchFamily="2" charset="-122"/>
                          <a:ea typeface="宋体" pitchFamily="2" charset="-122"/>
                          <a:cs typeface="Times New Roman"/>
                        </a:rPr>
                        <a:t>工号</a:t>
                      </a: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742">
                <a:tc>
                  <a:txBody>
                    <a:bodyPr/>
                    <a:lstStyle/>
                    <a:p>
                      <a:pPr indent="266700">
                        <a:lnSpc>
                          <a:spcPts val="2200"/>
                        </a:lnSpc>
                        <a:spcBef>
                          <a:spcPts val="100"/>
                        </a:spcBef>
                        <a:spcAft>
                          <a:spcPts val="100"/>
                        </a:spcAft>
                      </a:pPr>
                      <a:r>
                        <a:rPr lang="en-US" sz="1050" kern="100">
                          <a:latin typeface="宋体" pitchFamily="2" charset="-122"/>
                          <a:ea typeface="宋体" pitchFamily="2" charset="-122"/>
                          <a:cs typeface="Times New Roman"/>
                        </a:rPr>
                        <a:t>Birthday</a:t>
                      </a:r>
                      <a:endParaRPr lang="zh-CN" sz="1050" kern="10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dirty="0">
                          <a:latin typeface="宋体" pitchFamily="2" charset="-122"/>
                          <a:ea typeface="宋体" pitchFamily="2" charset="-122"/>
                          <a:cs typeface="Times New Roman"/>
                        </a:rPr>
                        <a:t>datetime</a:t>
                      </a:r>
                      <a:endParaRPr lang="zh-CN" sz="1050" kern="100" dirty="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dirty="0">
                          <a:latin typeface="宋体" pitchFamily="2" charset="-122"/>
                          <a:ea typeface="宋体" pitchFamily="2" charset="-122"/>
                          <a:cs typeface="Times New Roman"/>
                        </a:rPr>
                        <a:t>出生日期</a:t>
                      </a: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742">
                <a:tc>
                  <a:txBody>
                    <a:bodyPr/>
                    <a:lstStyle/>
                    <a:p>
                      <a:pPr indent="266700">
                        <a:lnSpc>
                          <a:spcPts val="2200"/>
                        </a:lnSpc>
                        <a:spcBef>
                          <a:spcPts val="100"/>
                        </a:spcBef>
                        <a:spcAft>
                          <a:spcPts val="100"/>
                        </a:spcAft>
                      </a:pPr>
                      <a:r>
                        <a:rPr lang="en-US" sz="1050" kern="100">
                          <a:latin typeface="宋体" pitchFamily="2" charset="-122"/>
                          <a:ea typeface="宋体" pitchFamily="2" charset="-122"/>
                          <a:cs typeface="Times New Roman"/>
                        </a:rPr>
                        <a:t>Sex</a:t>
                      </a:r>
                      <a:endParaRPr lang="zh-CN" sz="1050" kern="10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dirty="0">
                          <a:latin typeface="宋体" pitchFamily="2" charset="-122"/>
                          <a:ea typeface="宋体" pitchFamily="2" charset="-122"/>
                          <a:cs typeface="Times New Roman"/>
                        </a:rPr>
                        <a:t>varchar(4)</a:t>
                      </a:r>
                      <a:endParaRPr lang="zh-CN" sz="1050" kern="100" dirty="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dirty="0">
                          <a:latin typeface="宋体" pitchFamily="2" charset="-122"/>
                          <a:ea typeface="宋体" pitchFamily="2" charset="-122"/>
                          <a:cs typeface="Times New Roman"/>
                        </a:rPr>
                        <a:t>性别</a:t>
                      </a: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742">
                <a:tc>
                  <a:txBody>
                    <a:bodyPr/>
                    <a:lstStyle/>
                    <a:p>
                      <a:pPr indent="266700">
                        <a:lnSpc>
                          <a:spcPts val="2200"/>
                        </a:lnSpc>
                        <a:spcBef>
                          <a:spcPts val="100"/>
                        </a:spcBef>
                        <a:spcAft>
                          <a:spcPts val="100"/>
                        </a:spcAft>
                      </a:pPr>
                      <a:r>
                        <a:rPr lang="en-US" sz="1050" kern="100">
                          <a:latin typeface="宋体" pitchFamily="2" charset="-122"/>
                          <a:ea typeface="宋体" pitchFamily="2" charset="-122"/>
                          <a:cs typeface="Times New Roman"/>
                        </a:rPr>
                        <a:t>UserAlias</a:t>
                      </a:r>
                      <a:endParaRPr lang="zh-CN" sz="1050" kern="10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dirty="0">
                          <a:latin typeface="宋体" pitchFamily="2" charset="-122"/>
                          <a:ea typeface="宋体" pitchFamily="2" charset="-122"/>
                          <a:cs typeface="Times New Roman"/>
                        </a:rPr>
                        <a:t>nvarchar(200)</a:t>
                      </a:r>
                      <a:endParaRPr lang="zh-CN" sz="1050" kern="100" dirty="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dirty="0">
                          <a:latin typeface="宋体" pitchFamily="2" charset="-122"/>
                          <a:ea typeface="宋体" pitchFamily="2" charset="-122"/>
                          <a:cs typeface="Times New Roman"/>
                        </a:rPr>
                        <a:t>用户别名</a:t>
                      </a: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742">
                <a:tc>
                  <a:txBody>
                    <a:bodyPr/>
                    <a:lstStyle/>
                    <a:p>
                      <a:pPr indent="266700">
                        <a:lnSpc>
                          <a:spcPts val="2200"/>
                        </a:lnSpc>
                        <a:spcBef>
                          <a:spcPts val="100"/>
                        </a:spcBef>
                        <a:spcAft>
                          <a:spcPts val="100"/>
                        </a:spcAft>
                      </a:pPr>
                      <a:r>
                        <a:rPr lang="en-US" sz="1050" kern="100" dirty="0" err="1">
                          <a:latin typeface="宋体" pitchFamily="2" charset="-122"/>
                          <a:ea typeface="宋体" pitchFamily="2" charset="-122"/>
                          <a:cs typeface="Times New Roman"/>
                        </a:rPr>
                        <a:t>AccountCard</a:t>
                      </a:r>
                      <a:endParaRPr lang="zh-CN" sz="1050" kern="100" dirty="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dirty="0">
                          <a:latin typeface="宋体" pitchFamily="2" charset="-122"/>
                          <a:ea typeface="宋体" pitchFamily="2" charset="-122"/>
                          <a:cs typeface="Times New Roman"/>
                        </a:rPr>
                        <a:t>nvarchar(20)</a:t>
                      </a:r>
                      <a:endParaRPr lang="zh-CN" sz="1050" kern="100" dirty="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dirty="0">
                          <a:latin typeface="宋体" pitchFamily="2" charset="-122"/>
                          <a:ea typeface="宋体" pitchFamily="2" charset="-122"/>
                          <a:cs typeface="Times New Roman"/>
                        </a:rPr>
                        <a:t>身份证号</a:t>
                      </a: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742">
                <a:tc>
                  <a:txBody>
                    <a:bodyPr/>
                    <a:lstStyle/>
                    <a:p>
                      <a:pPr indent="266700">
                        <a:lnSpc>
                          <a:spcPts val="2200"/>
                        </a:lnSpc>
                        <a:spcBef>
                          <a:spcPts val="100"/>
                        </a:spcBef>
                        <a:spcAft>
                          <a:spcPts val="100"/>
                        </a:spcAft>
                      </a:pPr>
                      <a:r>
                        <a:rPr lang="en-US" sz="1050" kern="100">
                          <a:latin typeface="宋体" pitchFamily="2" charset="-122"/>
                          <a:ea typeface="宋体" pitchFamily="2" charset="-122"/>
                          <a:cs typeface="Times New Roman"/>
                        </a:rPr>
                        <a:t>Email</a:t>
                      </a:r>
                      <a:endParaRPr lang="zh-CN" sz="1050" kern="10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dirty="0">
                          <a:latin typeface="宋体" pitchFamily="2" charset="-122"/>
                          <a:ea typeface="宋体" pitchFamily="2" charset="-122"/>
                          <a:cs typeface="Times New Roman"/>
                        </a:rPr>
                        <a:t>nvarchar(50)</a:t>
                      </a:r>
                      <a:endParaRPr lang="zh-CN" sz="1050" kern="100" dirty="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dirty="0">
                          <a:latin typeface="宋体" pitchFamily="2" charset="-122"/>
                          <a:ea typeface="宋体" pitchFamily="2" charset="-122"/>
                          <a:cs typeface="Times New Roman"/>
                        </a:rPr>
                        <a:t>电子邮箱</a:t>
                      </a: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742">
                <a:tc>
                  <a:txBody>
                    <a:bodyPr/>
                    <a:lstStyle/>
                    <a:p>
                      <a:pPr indent="266700">
                        <a:lnSpc>
                          <a:spcPts val="2200"/>
                        </a:lnSpc>
                        <a:spcBef>
                          <a:spcPts val="100"/>
                        </a:spcBef>
                        <a:spcAft>
                          <a:spcPts val="100"/>
                        </a:spcAft>
                      </a:pPr>
                      <a:r>
                        <a:rPr lang="en-US" sz="1050" kern="100" dirty="0" err="1">
                          <a:latin typeface="宋体" pitchFamily="2" charset="-122"/>
                          <a:ea typeface="宋体" pitchFamily="2" charset="-122"/>
                          <a:cs typeface="Times New Roman"/>
                        </a:rPr>
                        <a:t>RoleId</a:t>
                      </a:r>
                      <a:endParaRPr lang="zh-CN" sz="1050" kern="100" dirty="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dirty="0">
                          <a:latin typeface="宋体" pitchFamily="2" charset="-122"/>
                          <a:ea typeface="宋体" pitchFamily="2" charset="-122"/>
                          <a:cs typeface="Times New Roman"/>
                        </a:rPr>
                        <a:t>int</a:t>
                      </a:r>
                      <a:endParaRPr lang="zh-CN" sz="1050" kern="100" dirty="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dirty="0">
                          <a:latin typeface="宋体" pitchFamily="2" charset="-122"/>
                          <a:ea typeface="宋体" pitchFamily="2" charset="-122"/>
                          <a:cs typeface="Times New Roman"/>
                        </a:rPr>
                        <a:t>角色</a:t>
                      </a:r>
                      <a:r>
                        <a:rPr lang="en-US" sz="1050" kern="100" dirty="0">
                          <a:latin typeface="宋体" pitchFamily="2" charset="-122"/>
                          <a:ea typeface="宋体" pitchFamily="2" charset="-122"/>
                          <a:cs typeface="Times New Roman"/>
                        </a:rPr>
                        <a:t>Id</a:t>
                      </a:r>
                      <a:r>
                        <a:rPr lang="zh-CN" sz="1050" kern="100" dirty="0">
                          <a:latin typeface="宋体" pitchFamily="2" charset="-122"/>
                          <a:ea typeface="宋体" pitchFamily="2" charset="-122"/>
                          <a:cs typeface="Times New Roman"/>
                        </a:rPr>
                        <a:t>，外键</a:t>
                      </a: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742">
                <a:tc>
                  <a:txBody>
                    <a:bodyPr/>
                    <a:lstStyle/>
                    <a:p>
                      <a:pPr indent="266700">
                        <a:lnSpc>
                          <a:spcPts val="2200"/>
                        </a:lnSpc>
                        <a:spcBef>
                          <a:spcPts val="100"/>
                        </a:spcBef>
                        <a:spcAft>
                          <a:spcPts val="100"/>
                        </a:spcAft>
                      </a:pPr>
                      <a:r>
                        <a:rPr lang="en-US" sz="1050" kern="100" dirty="0">
                          <a:latin typeface="宋体" pitchFamily="2" charset="-122"/>
                          <a:ea typeface="宋体" pitchFamily="2" charset="-122"/>
                          <a:cs typeface="Times New Roman"/>
                        </a:rPr>
                        <a:t>Photo</a:t>
                      </a:r>
                      <a:endParaRPr lang="zh-CN" sz="1050" kern="100" dirty="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dirty="0">
                          <a:latin typeface="宋体" pitchFamily="2" charset="-122"/>
                          <a:ea typeface="宋体" pitchFamily="2" charset="-122"/>
                          <a:cs typeface="Times New Roman"/>
                        </a:rPr>
                        <a:t>nvarchar(200)</a:t>
                      </a:r>
                      <a:endParaRPr lang="zh-CN" sz="1050" kern="100" dirty="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dirty="0">
                          <a:latin typeface="宋体" pitchFamily="2" charset="-122"/>
                          <a:ea typeface="宋体" pitchFamily="2" charset="-122"/>
                          <a:cs typeface="Times New Roman"/>
                        </a:rPr>
                        <a:t>头像</a:t>
                      </a: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742">
                <a:tc>
                  <a:txBody>
                    <a:bodyPr/>
                    <a:lstStyle/>
                    <a:p>
                      <a:pPr indent="266700">
                        <a:lnSpc>
                          <a:spcPts val="2200"/>
                        </a:lnSpc>
                        <a:spcBef>
                          <a:spcPts val="100"/>
                        </a:spcBef>
                        <a:spcAft>
                          <a:spcPts val="100"/>
                        </a:spcAft>
                      </a:pPr>
                      <a:r>
                        <a:rPr lang="en-US" sz="1050" kern="100" dirty="0">
                          <a:latin typeface="宋体" pitchFamily="2" charset="-122"/>
                          <a:ea typeface="宋体" pitchFamily="2" charset="-122"/>
                          <a:cs typeface="Times New Roman"/>
                        </a:rPr>
                        <a:t>Post</a:t>
                      </a:r>
                      <a:endParaRPr lang="zh-CN" sz="1050" kern="100" dirty="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dirty="0">
                          <a:latin typeface="宋体" pitchFamily="2" charset="-122"/>
                          <a:ea typeface="宋体" pitchFamily="2" charset="-122"/>
                          <a:cs typeface="Times New Roman"/>
                        </a:rPr>
                        <a:t>nvarchar(20)</a:t>
                      </a:r>
                      <a:endParaRPr lang="zh-CN" sz="1050" kern="100" dirty="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dirty="0">
                          <a:latin typeface="宋体" pitchFamily="2" charset="-122"/>
                          <a:ea typeface="宋体" pitchFamily="2" charset="-122"/>
                          <a:cs typeface="Times New Roman"/>
                        </a:rPr>
                        <a:t>邮编</a:t>
                      </a: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296742">
                <a:tc>
                  <a:txBody>
                    <a:bodyPr/>
                    <a:lstStyle/>
                    <a:p>
                      <a:pPr indent="266700">
                        <a:lnSpc>
                          <a:spcPts val="2200"/>
                        </a:lnSpc>
                        <a:spcBef>
                          <a:spcPts val="100"/>
                        </a:spcBef>
                        <a:spcAft>
                          <a:spcPts val="100"/>
                        </a:spcAft>
                      </a:pPr>
                      <a:r>
                        <a:rPr lang="en-US" sz="1050" kern="100">
                          <a:latin typeface="宋体" pitchFamily="2" charset="-122"/>
                          <a:ea typeface="宋体" pitchFamily="2" charset="-122"/>
                          <a:cs typeface="Times New Roman"/>
                        </a:rPr>
                        <a:t>Address</a:t>
                      </a:r>
                      <a:endParaRPr lang="zh-CN" sz="1050" kern="10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dirty="0">
                          <a:latin typeface="宋体" pitchFamily="2" charset="-122"/>
                          <a:ea typeface="宋体" pitchFamily="2" charset="-122"/>
                          <a:cs typeface="Times New Roman"/>
                        </a:rPr>
                        <a:t>nvarchar(200)</a:t>
                      </a:r>
                      <a:endParaRPr lang="zh-CN" sz="1050" kern="100" dirty="0">
                        <a:latin typeface="宋体" pitchFamily="2" charset="-122"/>
                        <a:ea typeface="宋体" pitchFamily="2" charset="-122"/>
                        <a:cs typeface="Times New Roman"/>
                      </a:endParaRP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dirty="0">
                          <a:latin typeface="宋体" pitchFamily="2" charset="-122"/>
                          <a:ea typeface="宋体" pitchFamily="2" charset="-122"/>
                          <a:cs typeface="Times New Roman"/>
                        </a:rPr>
                        <a:t>联系地址</a:t>
                      </a:r>
                    </a:p>
                  </a:txBody>
                  <a:tcPr marL="52501" marR="5250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2"/>
          <p:cNvSpPr>
            <a:spLocks noGrp="1" noChangeArrowheads="1"/>
          </p:cNvSpPr>
          <p:nvPr>
            <p:ph type="body" sz="half" idx="1"/>
          </p:nvPr>
        </p:nvSpPr>
        <p:spPr>
          <a:xfrm>
            <a:off x="457200" y="1371600"/>
            <a:ext cx="8148638" cy="5083175"/>
          </a:xfrm>
        </p:spPr>
        <p:txBody>
          <a:bodyPr/>
          <a:lstStyle/>
          <a:p>
            <a:pPr eaLnBrk="1" hangingPunct="1">
              <a:buFont typeface="Wingdings" pitchFamily="2" charset="2"/>
              <a:buNone/>
            </a:pPr>
            <a:r>
              <a:rPr lang="zh-CN" altLang="en-US" dirty="0" smtClean="0">
                <a:solidFill>
                  <a:schemeClr val="tx1"/>
                </a:solidFill>
                <a:latin typeface="黑体" pitchFamily="2" charset="-122"/>
                <a:ea typeface="黑体" pitchFamily="2" charset="-122"/>
                <a:sym typeface="Arial" charset="0"/>
              </a:rPr>
              <a:t>数据库逻辑结构设计</a:t>
            </a: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algn="ctr" eaLnBrk="1" hangingPunct="1">
              <a:buNone/>
            </a:pPr>
            <a:r>
              <a:rPr lang="zh-CN" altLang="en-US" sz="1800" dirty="0" smtClean="0">
                <a:ea typeface="宋体" pitchFamily="2" charset="-122"/>
              </a:rPr>
              <a:t>教室关系表（</a:t>
            </a:r>
            <a:r>
              <a:rPr lang="en-US" altLang="zh-CN" sz="1800" dirty="0" err="1" smtClean="0">
                <a:ea typeface="宋体" pitchFamily="2" charset="-122"/>
              </a:rPr>
              <a:t>tb_roomrelation</a:t>
            </a:r>
            <a:r>
              <a:rPr lang="zh-CN" altLang="en-US" sz="1800" dirty="0" smtClean="0">
                <a:ea typeface="宋体" pitchFamily="2" charset="-122"/>
              </a:rPr>
              <a:t>） </a:t>
            </a: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zh-CN" altLang="en-US" dirty="0" smtClean="0">
              <a:solidFill>
                <a:schemeClr val="tx1"/>
              </a:solidFill>
              <a:latin typeface="黑体" pitchFamily="2" charset="-122"/>
              <a:ea typeface="黑体" pitchFamily="2" charset="-122"/>
              <a:sym typeface="Arial" charset="0"/>
            </a:endParaRPr>
          </a:p>
        </p:txBody>
      </p:sp>
      <p:sp>
        <p:nvSpPr>
          <p:cNvPr id="16387" name="Rectangle 73"/>
          <p:cNvSpPr>
            <a:spLocks noGrp="1" noChangeArrowheads="1"/>
          </p:cNvSpPr>
          <p:nvPr>
            <p:ph type="title"/>
          </p:nvPr>
        </p:nvSpPr>
        <p:spPr/>
        <p:txBody>
          <a:bodyPr/>
          <a:lstStyle/>
          <a:p>
            <a:pPr eaLnBrk="1" hangingPunct="1"/>
            <a:r>
              <a:rPr lang="zh-CN" altLang="en-US" b="1" dirty="0" smtClean="0">
                <a:latin typeface="黑体" pitchFamily="2" charset="-122"/>
                <a:ea typeface="黑体" pitchFamily="2" charset="-122"/>
                <a:sym typeface="Arial" charset="0"/>
              </a:rPr>
              <a:t>系统详细设计</a:t>
            </a:r>
          </a:p>
        </p:txBody>
      </p:sp>
      <p:graphicFrame>
        <p:nvGraphicFramePr>
          <p:cNvPr id="6" name="表格 5"/>
          <p:cNvGraphicFramePr>
            <a:graphicFrameLocks noGrp="1"/>
          </p:cNvGraphicFramePr>
          <p:nvPr/>
        </p:nvGraphicFramePr>
        <p:xfrm>
          <a:off x="571471" y="2214554"/>
          <a:ext cx="7929618" cy="2643204"/>
        </p:xfrm>
        <a:graphic>
          <a:graphicData uri="http://schemas.openxmlformats.org/drawingml/2006/table">
            <a:tbl>
              <a:tblPr/>
              <a:tblGrid>
                <a:gridCol w="1973953"/>
                <a:gridCol w="2252393"/>
                <a:gridCol w="3703272"/>
              </a:tblGrid>
              <a:tr h="440534">
                <a:tc>
                  <a:txBody>
                    <a:bodyPr/>
                    <a:lstStyle/>
                    <a:p>
                      <a:pPr indent="266700">
                        <a:lnSpc>
                          <a:spcPts val="2200"/>
                        </a:lnSpc>
                        <a:spcBef>
                          <a:spcPts val="100"/>
                        </a:spcBef>
                        <a:spcAft>
                          <a:spcPts val="100"/>
                        </a:spcAft>
                      </a:pPr>
                      <a:r>
                        <a:rPr lang="zh-CN" sz="1050" kern="100">
                          <a:latin typeface="Times New Roman"/>
                          <a:ea typeface="宋体"/>
                          <a:cs typeface="Times New Roman"/>
                        </a:rPr>
                        <a:t>字段名称</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a:latin typeface="Times New Roman"/>
                          <a:ea typeface="宋体"/>
                          <a:cs typeface="Times New Roman"/>
                        </a:rPr>
                        <a:t>数据类型</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dirty="0">
                          <a:latin typeface="Times New Roman"/>
                          <a:ea typeface="宋体"/>
                          <a:cs typeface="Times New Roman"/>
                        </a:rPr>
                        <a:t>备注</a:t>
                      </a:r>
                      <a:endParaRPr lang="zh-CN" sz="1200" kern="100" dirty="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40534">
                <a:tc>
                  <a:txBody>
                    <a:bodyPr/>
                    <a:lstStyle/>
                    <a:p>
                      <a:pPr indent="266700">
                        <a:lnSpc>
                          <a:spcPts val="2200"/>
                        </a:lnSpc>
                        <a:spcBef>
                          <a:spcPts val="100"/>
                        </a:spcBef>
                        <a:spcAft>
                          <a:spcPts val="100"/>
                        </a:spcAft>
                      </a:pPr>
                      <a:r>
                        <a:rPr lang="en-US" sz="1050" kern="100">
                          <a:latin typeface="Times New Roman"/>
                          <a:ea typeface="宋体"/>
                          <a:cs typeface="Times New Roman"/>
                        </a:rPr>
                        <a:t>RelationId</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a:latin typeface="Times New Roman"/>
                          <a:ea typeface="宋体"/>
                          <a:cs typeface="Times New Roman"/>
                        </a:rPr>
                        <a:t>int</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a:latin typeface="Times New Roman"/>
                          <a:ea typeface="宋体"/>
                          <a:cs typeface="Times New Roman"/>
                        </a:rPr>
                        <a:t>关系</a:t>
                      </a:r>
                      <a:r>
                        <a:rPr lang="en-US" sz="1050" kern="100">
                          <a:latin typeface="Times New Roman"/>
                          <a:ea typeface="宋体"/>
                          <a:cs typeface="Times New Roman"/>
                        </a:rPr>
                        <a:t>Id</a:t>
                      </a:r>
                      <a:r>
                        <a:rPr lang="zh-CN" sz="1050" kern="100">
                          <a:latin typeface="Times New Roman"/>
                          <a:ea typeface="宋体"/>
                          <a:cs typeface="Times New Roman"/>
                        </a:rPr>
                        <a:t>，主键</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40534">
                <a:tc>
                  <a:txBody>
                    <a:bodyPr/>
                    <a:lstStyle/>
                    <a:p>
                      <a:pPr indent="266700">
                        <a:lnSpc>
                          <a:spcPts val="2200"/>
                        </a:lnSpc>
                        <a:spcBef>
                          <a:spcPts val="100"/>
                        </a:spcBef>
                        <a:spcAft>
                          <a:spcPts val="100"/>
                        </a:spcAft>
                      </a:pPr>
                      <a:r>
                        <a:rPr lang="en-US" sz="1050" kern="100">
                          <a:latin typeface="Times New Roman"/>
                          <a:ea typeface="宋体"/>
                          <a:cs typeface="Times New Roman"/>
                        </a:rPr>
                        <a:t>RoomId</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a:latin typeface="Times New Roman"/>
                          <a:ea typeface="宋体"/>
                          <a:cs typeface="Times New Roman"/>
                        </a:rPr>
                        <a:t>Int</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a:latin typeface="Times New Roman"/>
                          <a:ea typeface="宋体"/>
                          <a:cs typeface="Times New Roman"/>
                        </a:rPr>
                        <a:t>教室</a:t>
                      </a:r>
                      <a:r>
                        <a:rPr lang="en-US" sz="1050" kern="100">
                          <a:latin typeface="Times New Roman"/>
                          <a:ea typeface="宋体"/>
                          <a:cs typeface="Times New Roman"/>
                        </a:rPr>
                        <a:t>Id</a:t>
                      </a:r>
                      <a:r>
                        <a:rPr lang="zh-CN" sz="1050" kern="100">
                          <a:latin typeface="Times New Roman"/>
                          <a:ea typeface="宋体"/>
                          <a:cs typeface="Times New Roman"/>
                        </a:rPr>
                        <a:t>，外键</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40534">
                <a:tc>
                  <a:txBody>
                    <a:bodyPr/>
                    <a:lstStyle/>
                    <a:p>
                      <a:pPr indent="266700">
                        <a:lnSpc>
                          <a:spcPts val="2200"/>
                        </a:lnSpc>
                        <a:spcBef>
                          <a:spcPts val="100"/>
                        </a:spcBef>
                        <a:spcAft>
                          <a:spcPts val="100"/>
                        </a:spcAft>
                      </a:pPr>
                      <a:r>
                        <a:rPr lang="en-US" sz="1050" kern="100">
                          <a:latin typeface="Times New Roman"/>
                          <a:ea typeface="宋体"/>
                          <a:cs typeface="Times New Roman"/>
                        </a:rPr>
                        <a:t>UserId</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a:latin typeface="Times New Roman"/>
                          <a:ea typeface="宋体"/>
                          <a:cs typeface="Times New Roman"/>
                        </a:rPr>
                        <a:t>Int</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a:latin typeface="Times New Roman"/>
                          <a:ea typeface="宋体"/>
                          <a:cs typeface="Times New Roman"/>
                        </a:rPr>
                        <a:t>用户 </a:t>
                      </a:r>
                      <a:r>
                        <a:rPr lang="en-US" sz="1050" kern="100">
                          <a:latin typeface="Times New Roman"/>
                          <a:ea typeface="宋体"/>
                          <a:cs typeface="Times New Roman"/>
                        </a:rPr>
                        <a:t>Id</a:t>
                      </a:r>
                      <a:r>
                        <a:rPr lang="zh-CN" sz="1050" kern="100">
                          <a:latin typeface="Times New Roman"/>
                          <a:ea typeface="宋体"/>
                          <a:cs typeface="Times New Roman"/>
                        </a:rPr>
                        <a:t>，外键</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40534">
                <a:tc>
                  <a:txBody>
                    <a:bodyPr/>
                    <a:lstStyle/>
                    <a:p>
                      <a:pPr indent="266700">
                        <a:lnSpc>
                          <a:spcPts val="2200"/>
                        </a:lnSpc>
                        <a:spcBef>
                          <a:spcPts val="100"/>
                        </a:spcBef>
                        <a:spcAft>
                          <a:spcPts val="100"/>
                        </a:spcAft>
                      </a:pPr>
                      <a:r>
                        <a:rPr lang="en-US" sz="1050" kern="100" dirty="0" err="1">
                          <a:latin typeface="Times New Roman"/>
                          <a:ea typeface="宋体"/>
                          <a:cs typeface="Times New Roman"/>
                        </a:rPr>
                        <a:t>ClassId</a:t>
                      </a:r>
                      <a:endParaRPr lang="zh-CN" sz="1200" kern="100" dirty="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a:latin typeface="Times New Roman"/>
                          <a:ea typeface="宋体"/>
                          <a:cs typeface="Times New Roman"/>
                        </a:rPr>
                        <a:t>varchar(50)</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a:latin typeface="Times New Roman"/>
                          <a:ea typeface="宋体"/>
                          <a:cs typeface="Times New Roman"/>
                        </a:rPr>
                        <a:t>班级</a:t>
                      </a:r>
                      <a:r>
                        <a:rPr lang="en-US" sz="1050" kern="100">
                          <a:latin typeface="Times New Roman"/>
                          <a:ea typeface="宋体"/>
                          <a:cs typeface="Times New Roman"/>
                        </a:rPr>
                        <a:t>Id</a:t>
                      </a:r>
                      <a:r>
                        <a:rPr lang="zh-CN" sz="1050" kern="100">
                          <a:latin typeface="Times New Roman"/>
                          <a:ea typeface="宋体"/>
                          <a:cs typeface="Times New Roman"/>
                        </a:rPr>
                        <a:t>，外键</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40534">
                <a:tc>
                  <a:txBody>
                    <a:bodyPr/>
                    <a:lstStyle/>
                    <a:p>
                      <a:pPr indent="266700">
                        <a:lnSpc>
                          <a:spcPts val="2200"/>
                        </a:lnSpc>
                        <a:spcBef>
                          <a:spcPts val="100"/>
                        </a:spcBef>
                        <a:spcAft>
                          <a:spcPts val="100"/>
                        </a:spcAft>
                      </a:pPr>
                      <a:r>
                        <a:rPr lang="en-US" sz="1050" kern="100">
                          <a:latin typeface="Times New Roman"/>
                          <a:ea typeface="宋体"/>
                          <a:cs typeface="Times New Roman"/>
                        </a:rPr>
                        <a:t>CreateDate</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a:latin typeface="Times New Roman"/>
                          <a:ea typeface="宋体"/>
                          <a:cs typeface="Times New Roman"/>
                        </a:rPr>
                        <a:t>datetime</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dirty="0">
                          <a:latin typeface="Times New Roman"/>
                          <a:ea typeface="宋体"/>
                          <a:cs typeface="Times New Roman"/>
                        </a:rPr>
                        <a:t>添加日期</a:t>
                      </a:r>
                      <a:endParaRPr lang="zh-CN" sz="1200" kern="100" dirty="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2"/>
          <p:cNvSpPr>
            <a:spLocks noGrp="1" noChangeArrowheads="1"/>
          </p:cNvSpPr>
          <p:nvPr>
            <p:ph type="body" sz="half" idx="1"/>
          </p:nvPr>
        </p:nvSpPr>
        <p:spPr>
          <a:xfrm>
            <a:off x="457200" y="1371600"/>
            <a:ext cx="8148638" cy="5083175"/>
          </a:xfrm>
        </p:spPr>
        <p:txBody>
          <a:bodyPr/>
          <a:lstStyle/>
          <a:p>
            <a:pPr eaLnBrk="1" hangingPunct="1">
              <a:buFont typeface="Wingdings" pitchFamily="2" charset="2"/>
              <a:buNone/>
            </a:pPr>
            <a:r>
              <a:rPr lang="zh-CN" altLang="en-US" dirty="0" smtClean="0">
                <a:solidFill>
                  <a:schemeClr val="tx1"/>
                </a:solidFill>
                <a:latin typeface="黑体" pitchFamily="2" charset="-122"/>
                <a:ea typeface="黑体" pitchFamily="2" charset="-122"/>
                <a:sym typeface="Arial" charset="0"/>
              </a:rPr>
              <a:t>数据库逻辑结构设计</a:t>
            </a: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algn="ctr" eaLnBrk="1" hangingPunct="1">
              <a:buNone/>
            </a:pPr>
            <a:r>
              <a:rPr lang="zh-CN" altLang="en-US" sz="1800" dirty="0" smtClean="0">
                <a:ea typeface="宋体" pitchFamily="2" charset="-122"/>
              </a:rPr>
              <a:t>用户资源信息表（</a:t>
            </a:r>
            <a:r>
              <a:rPr lang="en-US" altLang="zh-CN" sz="1800" dirty="0" err="1" smtClean="0">
                <a:ea typeface="宋体" pitchFamily="2" charset="-122"/>
              </a:rPr>
              <a:t>tb_</a:t>
            </a:r>
            <a:r>
              <a:rPr lang="en-US" sz="1800" dirty="0" err="1" smtClean="0"/>
              <a:t>UserRes</a:t>
            </a:r>
            <a:r>
              <a:rPr lang="zh-CN" altLang="en-US" sz="1800" dirty="0" smtClean="0">
                <a:ea typeface="宋体" pitchFamily="2" charset="-122"/>
              </a:rPr>
              <a:t>） </a:t>
            </a: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zh-CN" altLang="en-US" dirty="0" smtClean="0">
              <a:solidFill>
                <a:schemeClr val="tx1"/>
              </a:solidFill>
              <a:latin typeface="黑体" pitchFamily="2" charset="-122"/>
              <a:ea typeface="黑体" pitchFamily="2" charset="-122"/>
              <a:sym typeface="Arial" charset="0"/>
            </a:endParaRPr>
          </a:p>
        </p:txBody>
      </p:sp>
      <p:sp>
        <p:nvSpPr>
          <p:cNvPr id="17411" name="Rectangle 73"/>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系统详细设计</a:t>
            </a:r>
          </a:p>
        </p:txBody>
      </p:sp>
      <p:graphicFrame>
        <p:nvGraphicFramePr>
          <p:cNvPr id="5" name="表格 4"/>
          <p:cNvGraphicFramePr>
            <a:graphicFrameLocks noGrp="1"/>
          </p:cNvGraphicFramePr>
          <p:nvPr/>
        </p:nvGraphicFramePr>
        <p:xfrm>
          <a:off x="571473" y="2143114"/>
          <a:ext cx="8001056" cy="3143274"/>
        </p:xfrm>
        <a:graphic>
          <a:graphicData uri="http://schemas.openxmlformats.org/drawingml/2006/table">
            <a:tbl>
              <a:tblPr/>
              <a:tblGrid>
                <a:gridCol w="1837960"/>
                <a:gridCol w="2120184"/>
                <a:gridCol w="4042912"/>
              </a:tblGrid>
              <a:tr h="523879">
                <a:tc>
                  <a:txBody>
                    <a:bodyPr/>
                    <a:lstStyle/>
                    <a:p>
                      <a:pPr indent="266700">
                        <a:lnSpc>
                          <a:spcPts val="2200"/>
                        </a:lnSpc>
                        <a:spcBef>
                          <a:spcPts val="100"/>
                        </a:spcBef>
                        <a:spcAft>
                          <a:spcPts val="100"/>
                        </a:spcAft>
                      </a:pPr>
                      <a:r>
                        <a:rPr lang="zh-CN" sz="1050" kern="100" dirty="0">
                          <a:latin typeface="Times New Roman"/>
                          <a:ea typeface="宋体"/>
                          <a:cs typeface="Times New Roman"/>
                        </a:rPr>
                        <a:t>字段名称</a:t>
                      </a:r>
                      <a:endParaRPr lang="zh-CN" sz="1200" kern="100" dirty="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a:latin typeface="Times New Roman"/>
                          <a:ea typeface="宋体"/>
                          <a:cs typeface="Times New Roman"/>
                        </a:rPr>
                        <a:t>数据类型</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a:latin typeface="Times New Roman"/>
                          <a:ea typeface="宋体"/>
                          <a:cs typeface="Times New Roman"/>
                        </a:rPr>
                        <a:t>备注</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23879">
                <a:tc>
                  <a:txBody>
                    <a:bodyPr/>
                    <a:lstStyle/>
                    <a:p>
                      <a:pPr indent="266700">
                        <a:lnSpc>
                          <a:spcPts val="2200"/>
                        </a:lnSpc>
                        <a:spcBef>
                          <a:spcPts val="100"/>
                        </a:spcBef>
                        <a:spcAft>
                          <a:spcPts val="100"/>
                        </a:spcAft>
                      </a:pPr>
                      <a:r>
                        <a:rPr lang="en-US" sz="1050" kern="100">
                          <a:latin typeface="Times New Roman"/>
                          <a:ea typeface="宋体"/>
                          <a:cs typeface="Times New Roman"/>
                        </a:rPr>
                        <a:t>ResId</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a:latin typeface="Times New Roman"/>
                          <a:ea typeface="宋体"/>
                          <a:cs typeface="Times New Roman"/>
                        </a:rPr>
                        <a:t>int</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a:latin typeface="Times New Roman"/>
                          <a:ea typeface="宋体"/>
                          <a:cs typeface="Times New Roman"/>
                        </a:rPr>
                        <a:t>资源</a:t>
                      </a:r>
                      <a:r>
                        <a:rPr lang="en-US" sz="1050" kern="100">
                          <a:latin typeface="Times New Roman"/>
                          <a:ea typeface="宋体"/>
                          <a:cs typeface="Times New Roman"/>
                        </a:rPr>
                        <a:t>Id</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23879">
                <a:tc>
                  <a:txBody>
                    <a:bodyPr/>
                    <a:lstStyle/>
                    <a:p>
                      <a:pPr indent="266700">
                        <a:lnSpc>
                          <a:spcPts val="2200"/>
                        </a:lnSpc>
                        <a:spcBef>
                          <a:spcPts val="100"/>
                        </a:spcBef>
                        <a:spcAft>
                          <a:spcPts val="100"/>
                        </a:spcAft>
                      </a:pPr>
                      <a:r>
                        <a:rPr lang="en-US" sz="1050" kern="100" dirty="0" err="1">
                          <a:latin typeface="Times New Roman"/>
                          <a:ea typeface="宋体"/>
                          <a:cs typeface="Times New Roman"/>
                        </a:rPr>
                        <a:t>ResName</a:t>
                      </a:r>
                      <a:endParaRPr lang="zh-CN" sz="1200" kern="100" dirty="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a:latin typeface="Times New Roman"/>
                          <a:ea typeface="宋体"/>
                          <a:cs typeface="Times New Roman"/>
                        </a:rPr>
                        <a:t>Varchar(50)</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a:latin typeface="Times New Roman"/>
                          <a:ea typeface="宋体"/>
                          <a:cs typeface="Times New Roman"/>
                        </a:rPr>
                        <a:t>资源名称</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23879">
                <a:tc>
                  <a:txBody>
                    <a:bodyPr/>
                    <a:lstStyle/>
                    <a:p>
                      <a:pPr indent="266700">
                        <a:lnSpc>
                          <a:spcPts val="2200"/>
                        </a:lnSpc>
                        <a:spcBef>
                          <a:spcPts val="100"/>
                        </a:spcBef>
                        <a:spcAft>
                          <a:spcPts val="100"/>
                        </a:spcAft>
                      </a:pPr>
                      <a:r>
                        <a:rPr lang="en-US" sz="1050" kern="100" dirty="0">
                          <a:latin typeface="Times New Roman"/>
                          <a:ea typeface="宋体"/>
                          <a:cs typeface="Times New Roman"/>
                        </a:rPr>
                        <a:t>UserId</a:t>
                      </a:r>
                      <a:endParaRPr lang="zh-CN" sz="1200" kern="100" dirty="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a:latin typeface="Times New Roman"/>
                          <a:ea typeface="宋体"/>
                          <a:cs typeface="Times New Roman"/>
                        </a:rPr>
                        <a:t>Int</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dirty="0">
                          <a:latin typeface="Times New Roman"/>
                          <a:ea typeface="宋体"/>
                          <a:cs typeface="Times New Roman"/>
                        </a:rPr>
                        <a:t>用户</a:t>
                      </a:r>
                      <a:r>
                        <a:rPr lang="en-US" sz="1050" kern="100" dirty="0">
                          <a:latin typeface="Times New Roman"/>
                          <a:ea typeface="宋体"/>
                          <a:cs typeface="Times New Roman"/>
                        </a:rPr>
                        <a:t>Id</a:t>
                      </a:r>
                      <a:endParaRPr lang="zh-CN" sz="1200" kern="100" dirty="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23879">
                <a:tc>
                  <a:txBody>
                    <a:bodyPr/>
                    <a:lstStyle/>
                    <a:p>
                      <a:pPr indent="266700">
                        <a:lnSpc>
                          <a:spcPts val="2200"/>
                        </a:lnSpc>
                        <a:spcBef>
                          <a:spcPts val="100"/>
                        </a:spcBef>
                        <a:spcAft>
                          <a:spcPts val="100"/>
                        </a:spcAft>
                      </a:pPr>
                      <a:r>
                        <a:rPr lang="en-US" sz="1050" kern="100">
                          <a:latin typeface="Times New Roman"/>
                          <a:ea typeface="宋体"/>
                          <a:cs typeface="Times New Roman"/>
                        </a:rPr>
                        <a:t>ResPath</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a:latin typeface="Times New Roman"/>
                          <a:ea typeface="宋体"/>
                          <a:cs typeface="Times New Roman"/>
                        </a:rPr>
                        <a:t>Varchar(500)</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a:latin typeface="Times New Roman"/>
                          <a:ea typeface="宋体"/>
                          <a:cs typeface="Times New Roman"/>
                        </a:rPr>
                        <a:t>资源路径</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523879">
                <a:tc>
                  <a:txBody>
                    <a:bodyPr/>
                    <a:lstStyle/>
                    <a:p>
                      <a:pPr indent="266700">
                        <a:lnSpc>
                          <a:spcPts val="2200"/>
                        </a:lnSpc>
                        <a:spcBef>
                          <a:spcPts val="100"/>
                        </a:spcBef>
                        <a:spcAft>
                          <a:spcPts val="100"/>
                        </a:spcAft>
                      </a:pPr>
                      <a:r>
                        <a:rPr lang="en-US" sz="1050" kern="100">
                          <a:latin typeface="Times New Roman"/>
                          <a:ea typeface="宋体"/>
                          <a:cs typeface="Times New Roman"/>
                        </a:rPr>
                        <a:t>ResType</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a:latin typeface="Times New Roman"/>
                          <a:ea typeface="宋体"/>
                          <a:cs typeface="Times New Roman"/>
                        </a:rPr>
                        <a:t>Int</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dirty="0">
                          <a:latin typeface="Times New Roman"/>
                          <a:ea typeface="宋体"/>
                          <a:cs typeface="Times New Roman"/>
                        </a:rPr>
                        <a:t>资源类型</a:t>
                      </a:r>
                      <a:endParaRPr lang="zh-CN" sz="1200" kern="100" dirty="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2"/>
          <p:cNvSpPr>
            <a:spLocks noGrp="1" noChangeArrowheads="1"/>
          </p:cNvSpPr>
          <p:nvPr>
            <p:ph type="body" sz="half" idx="1"/>
          </p:nvPr>
        </p:nvSpPr>
        <p:spPr>
          <a:xfrm>
            <a:off x="457200" y="1371600"/>
            <a:ext cx="8148638" cy="5083175"/>
          </a:xfrm>
        </p:spPr>
        <p:txBody>
          <a:bodyPr/>
          <a:lstStyle/>
          <a:p>
            <a:pPr eaLnBrk="1" hangingPunct="1">
              <a:buFont typeface="Wingdings" pitchFamily="2" charset="2"/>
              <a:buNone/>
            </a:pPr>
            <a:r>
              <a:rPr lang="zh-CN" altLang="en-US" dirty="0" smtClean="0">
                <a:solidFill>
                  <a:schemeClr val="tx1"/>
                </a:solidFill>
                <a:latin typeface="黑体" pitchFamily="2" charset="-122"/>
                <a:ea typeface="黑体" pitchFamily="2" charset="-122"/>
                <a:sym typeface="Arial" charset="0"/>
              </a:rPr>
              <a:t>数据库逻辑结构设计</a:t>
            </a: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algn="ctr" eaLnBrk="1" hangingPunct="1">
              <a:buFont typeface="Wingdings" pitchFamily="2" charset="2"/>
              <a:buNone/>
            </a:pPr>
            <a:r>
              <a:rPr lang="zh-CN" altLang="en-US" sz="1800" dirty="0" smtClean="0">
                <a:ea typeface="宋体" pitchFamily="2" charset="-122"/>
              </a:rPr>
              <a:t>用户角色信息表（</a:t>
            </a:r>
            <a:r>
              <a:rPr lang="en-US" altLang="zh-CN" sz="1800" dirty="0" err="1" smtClean="0">
                <a:ea typeface="宋体" pitchFamily="2" charset="-122"/>
              </a:rPr>
              <a:t>tb_roles</a:t>
            </a:r>
            <a:r>
              <a:rPr lang="zh-CN" altLang="en-US" sz="1800" dirty="0" smtClean="0">
                <a:ea typeface="宋体" pitchFamily="2" charset="-122"/>
              </a:rPr>
              <a:t>） </a:t>
            </a:r>
          </a:p>
          <a:p>
            <a:pPr eaLnBrk="1" hangingPunct="1">
              <a:buFont typeface="Wingdings" pitchFamily="2" charset="2"/>
              <a:buNone/>
            </a:pPr>
            <a:endParaRPr lang="en-US" altLang="zh-CN" dirty="0" smtClean="0">
              <a:solidFill>
                <a:schemeClr val="tx1"/>
              </a:solidFill>
              <a:latin typeface="黑体" pitchFamily="2" charset="-122"/>
              <a:ea typeface="黑体" pitchFamily="2" charset="-122"/>
              <a:sym typeface="Arial" charset="0"/>
            </a:endParaRPr>
          </a:p>
          <a:p>
            <a:pPr eaLnBrk="1" hangingPunct="1">
              <a:buFont typeface="Wingdings" pitchFamily="2" charset="2"/>
              <a:buNone/>
            </a:pPr>
            <a:endParaRPr lang="zh-CN" altLang="en-US" dirty="0" smtClean="0">
              <a:solidFill>
                <a:schemeClr val="tx1"/>
              </a:solidFill>
              <a:latin typeface="黑体" pitchFamily="2" charset="-122"/>
              <a:ea typeface="黑体" pitchFamily="2" charset="-122"/>
              <a:sym typeface="Arial" charset="0"/>
            </a:endParaRPr>
          </a:p>
        </p:txBody>
      </p:sp>
      <p:sp>
        <p:nvSpPr>
          <p:cNvPr id="18435" name="Rectangle 73"/>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系统详细设计</a:t>
            </a:r>
          </a:p>
        </p:txBody>
      </p:sp>
      <p:graphicFrame>
        <p:nvGraphicFramePr>
          <p:cNvPr id="5" name="表格 4"/>
          <p:cNvGraphicFramePr>
            <a:graphicFrameLocks noGrp="1"/>
          </p:cNvGraphicFramePr>
          <p:nvPr/>
        </p:nvGraphicFramePr>
        <p:xfrm>
          <a:off x="571472" y="2428868"/>
          <a:ext cx="8072493" cy="1785952"/>
        </p:xfrm>
        <a:graphic>
          <a:graphicData uri="http://schemas.openxmlformats.org/drawingml/2006/table">
            <a:tbl>
              <a:tblPr/>
              <a:tblGrid>
                <a:gridCol w="1833569"/>
                <a:gridCol w="2125863"/>
                <a:gridCol w="4113061"/>
              </a:tblGrid>
              <a:tr h="446488">
                <a:tc>
                  <a:txBody>
                    <a:bodyPr/>
                    <a:lstStyle/>
                    <a:p>
                      <a:pPr indent="266700" algn="ctr">
                        <a:lnSpc>
                          <a:spcPts val="2200"/>
                        </a:lnSpc>
                        <a:spcBef>
                          <a:spcPts val="100"/>
                        </a:spcBef>
                        <a:spcAft>
                          <a:spcPts val="100"/>
                        </a:spcAft>
                      </a:pPr>
                      <a:r>
                        <a:rPr lang="zh-CN" sz="1050" kern="100">
                          <a:latin typeface="Times New Roman"/>
                          <a:ea typeface="宋体"/>
                          <a:cs typeface="Times New Roman"/>
                        </a:rPr>
                        <a:t>字段名称</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gn="ctr">
                        <a:lnSpc>
                          <a:spcPts val="2200"/>
                        </a:lnSpc>
                        <a:spcBef>
                          <a:spcPts val="100"/>
                        </a:spcBef>
                        <a:spcAft>
                          <a:spcPts val="100"/>
                        </a:spcAft>
                      </a:pPr>
                      <a:r>
                        <a:rPr lang="zh-CN" sz="1050" kern="100">
                          <a:latin typeface="Times New Roman"/>
                          <a:ea typeface="宋体"/>
                          <a:cs typeface="Times New Roman"/>
                        </a:rPr>
                        <a:t>数据类型</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tabLst>
                          <a:tab pos="683895" algn="l"/>
                        </a:tabLst>
                      </a:pPr>
                      <a:r>
                        <a:rPr lang="zh-CN" sz="1050" kern="100">
                          <a:latin typeface="Times New Roman"/>
                          <a:ea typeface="宋体"/>
                          <a:cs typeface="Times New Roman"/>
                        </a:rPr>
                        <a:t>备注</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46488">
                <a:tc>
                  <a:txBody>
                    <a:bodyPr/>
                    <a:lstStyle/>
                    <a:p>
                      <a:pPr indent="266700">
                        <a:lnSpc>
                          <a:spcPts val="2200"/>
                        </a:lnSpc>
                        <a:spcBef>
                          <a:spcPts val="100"/>
                        </a:spcBef>
                        <a:spcAft>
                          <a:spcPts val="100"/>
                        </a:spcAft>
                      </a:pPr>
                      <a:r>
                        <a:rPr lang="en-US" sz="1050" kern="100">
                          <a:latin typeface="Times New Roman"/>
                          <a:ea typeface="宋体"/>
                          <a:cs typeface="Times New Roman"/>
                        </a:rPr>
                        <a:t>RoleId</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a:latin typeface="Times New Roman"/>
                          <a:ea typeface="宋体"/>
                          <a:cs typeface="Times New Roman"/>
                        </a:rPr>
                        <a:t>int</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a:latin typeface="Times New Roman"/>
                          <a:ea typeface="宋体"/>
                          <a:cs typeface="Times New Roman"/>
                        </a:rPr>
                        <a:t>角色</a:t>
                      </a:r>
                      <a:r>
                        <a:rPr lang="en-US" sz="1050" kern="100">
                          <a:latin typeface="Times New Roman"/>
                          <a:ea typeface="宋体"/>
                          <a:cs typeface="Times New Roman"/>
                        </a:rPr>
                        <a:t>Id</a:t>
                      </a:r>
                      <a:r>
                        <a:rPr lang="zh-CN" sz="1050" kern="100">
                          <a:latin typeface="Times New Roman"/>
                          <a:ea typeface="宋体"/>
                          <a:cs typeface="Times New Roman"/>
                        </a:rPr>
                        <a:t>，主键</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46488">
                <a:tc>
                  <a:txBody>
                    <a:bodyPr/>
                    <a:lstStyle/>
                    <a:p>
                      <a:pPr indent="266700">
                        <a:lnSpc>
                          <a:spcPts val="2200"/>
                        </a:lnSpc>
                        <a:spcBef>
                          <a:spcPts val="100"/>
                        </a:spcBef>
                        <a:spcAft>
                          <a:spcPts val="100"/>
                        </a:spcAft>
                      </a:pPr>
                      <a:r>
                        <a:rPr lang="en-US" sz="1050" kern="100">
                          <a:latin typeface="Times New Roman"/>
                          <a:ea typeface="宋体"/>
                          <a:cs typeface="Times New Roman"/>
                        </a:rPr>
                        <a:t>RoleName</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a:latin typeface="Times New Roman"/>
                          <a:ea typeface="宋体"/>
                          <a:cs typeface="Times New Roman"/>
                        </a:rPr>
                        <a:t>varchar(50)</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a:latin typeface="Times New Roman"/>
                          <a:ea typeface="宋体"/>
                          <a:cs typeface="Times New Roman"/>
                        </a:rPr>
                        <a:t>角色名称</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446488">
                <a:tc>
                  <a:txBody>
                    <a:bodyPr/>
                    <a:lstStyle/>
                    <a:p>
                      <a:pPr indent="266700">
                        <a:lnSpc>
                          <a:spcPts val="2200"/>
                        </a:lnSpc>
                        <a:spcBef>
                          <a:spcPts val="100"/>
                        </a:spcBef>
                        <a:spcAft>
                          <a:spcPts val="100"/>
                        </a:spcAft>
                      </a:pPr>
                      <a:r>
                        <a:rPr lang="en-US" sz="1050" kern="100">
                          <a:latin typeface="Times New Roman"/>
                          <a:ea typeface="宋体"/>
                          <a:cs typeface="Times New Roman"/>
                        </a:rPr>
                        <a:t>Description</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en-US" sz="1050" kern="100">
                          <a:latin typeface="Times New Roman"/>
                          <a:ea typeface="宋体"/>
                          <a:cs typeface="Times New Roman"/>
                        </a:rPr>
                        <a:t>nvarchar(200)</a:t>
                      </a:r>
                      <a:endParaRPr lang="zh-CN" sz="1200" kern="10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indent="266700">
                        <a:lnSpc>
                          <a:spcPts val="2200"/>
                        </a:lnSpc>
                        <a:spcBef>
                          <a:spcPts val="100"/>
                        </a:spcBef>
                        <a:spcAft>
                          <a:spcPts val="100"/>
                        </a:spcAft>
                      </a:pPr>
                      <a:r>
                        <a:rPr lang="zh-CN" sz="1050" kern="100" dirty="0">
                          <a:latin typeface="Times New Roman"/>
                          <a:ea typeface="宋体"/>
                          <a:cs typeface="Times New Roman"/>
                        </a:rPr>
                        <a:t>描述</a:t>
                      </a:r>
                      <a:endParaRPr lang="zh-CN" sz="1200" kern="100" dirty="0">
                        <a:latin typeface="Times New Roman"/>
                        <a:ea typeface="宋体"/>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目  录</a:t>
            </a:r>
          </a:p>
        </p:txBody>
      </p:sp>
      <p:grpSp>
        <p:nvGrpSpPr>
          <p:cNvPr id="19459" name="Group 3"/>
          <p:cNvGrpSpPr>
            <a:grpSpLocks/>
          </p:cNvGrpSpPr>
          <p:nvPr/>
        </p:nvGrpSpPr>
        <p:grpSpPr bwMode="auto">
          <a:xfrm>
            <a:off x="1790700" y="2925763"/>
            <a:ext cx="5805488" cy="538162"/>
            <a:chOff x="0" y="0"/>
            <a:chExt cx="3657" cy="339"/>
          </a:xfrm>
        </p:grpSpPr>
        <p:sp>
          <p:nvSpPr>
            <p:cNvPr id="32772" name="Rectangle 4"/>
            <p:cNvSpPr>
              <a:spLocks noChangeArrowheads="1"/>
            </p:cNvSpPr>
            <p:nvPr/>
          </p:nvSpPr>
          <p:spPr bwMode="auto">
            <a:xfrm>
              <a:off x="0" y="0"/>
              <a:ext cx="3657" cy="339"/>
            </a:xfrm>
            <a:prstGeom prst="rect">
              <a:avLst/>
            </a:prstGeom>
            <a:gradFill rotWithShape="1">
              <a:gsLst>
                <a:gs pos="0">
                  <a:srgbClr val="0099FF">
                    <a:gamma/>
                    <a:shade val="30196"/>
                    <a:invGamma/>
                  </a:srgbClr>
                </a:gs>
                <a:gs pos="50000">
                  <a:srgbClr val="0099FF">
                    <a:alpha val="50000"/>
                  </a:srgbClr>
                </a:gs>
                <a:gs pos="100000">
                  <a:srgbClr val="0099FF">
                    <a:gamma/>
                    <a:shade val="30196"/>
                    <a:invGamma/>
                  </a:srgb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19488" name="AutoShape 5"/>
            <p:cNvSpPr>
              <a:spLocks noChangeArrowheads="1"/>
            </p:cNvSpPr>
            <p:nvPr/>
          </p:nvSpPr>
          <p:spPr bwMode="auto">
            <a:xfrm>
              <a:off x="109" y="45"/>
              <a:ext cx="3448" cy="227"/>
            </a:xfrm>
            <a:prstGeom prst="roundRect">
              <a:avLst>
                <a:gd name="adj" fmla="val 16667"/>
              </a:avLst>
            </a:prstGeom>
            <a:solidFill>
              <a:schemeClr val="accent1"/>
            </a:solidFill>
            <a:ln w="9525">
              <a:noFill/>
              <a:round/>
              <a:headEnd/>
              <a:tailEnd/>
            </a:ln>
          </p:spPr>
          <p:txBody>
            <a:bodyPr wrap="none" anchor="ctr"/>
            <a:lstStyle/>
            <a:p>
              <a:endParaRPr lang="zh-CN" altLang="en-US">
                <a:ea typeface="宋体" pitchFamily="2" charset="-122"/>
              </a:endParaRPr>
            </a:p>
          </p:txBody>
        </p:sp>
      </p:grpSp>
      <p:grpSp>
        <p:nvGrpSpPr>
          <p:cNvPr id="19460" name="Group 6"/>
          <p:cNvGrpSpPr>
            <a:grpSpLocks/>
          </p:cNvGrpSpPr>
          <p:nvPr/>
        </p:nvGrpSpPr>
        <p:grpSpPr bwMode="auto">
          <a:xfrm>
            <a:off x="1790700" y="3502025"/>
            <a:ext cx="5805488" cy="536575"/>
            <a:chOff x="0" y="0"/>
            <a:chExt cx="3657" cy="339"/>
          </a:xfrm>
        </p:grpSpPr>
        <p:sp>
          <p:nvSpPr>
            <p:cNvPr id="32775" name="Rectangle 7"/>
            <p:cNvSpPr>
              <a:spLocks noChangeArrowheads="1"/>
            </p:cNvSpPr>
            <p:nvPr/>
          </p:nvSpPr>
          <p:spPr bwMode="auto">
            <a:xfrm>
              <a:off x="0" y="0"/>
              <a:ext cx="3657" cy="339"/>
            </a:xfrm>
            <a:prstGeom prst="rect">
              <a:avLst/>
            </a:prstGeom>
            <a:gradFill rotWithShape="1">
              <a:gsLst>
                <a:gs pos="0">
                  <a:srgbClr val="0099FF">
                    <a:gamma/>
                    <a:shade val="30196"/>
                    <a:invGamma/>
                  </a:srgbClr>
                </a:gs>
                <a:gs pos="50000">
                  <a:srgbClr val="0099FF">
                    <a:alpha val="50000"/>
                  </a:srgbClr>
                </a:gs>
                <a:gs pos="100000">
                  <a:srgbClr val="0099FF">
                    <a:gamma/>
                    <a:shade val="30196"/>
                    <a:invGamma/>
                  </a:srgb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19484" name="AutoShape 8"/>
            <p:cNvSpPr>
              <a:spLocks noChangeArrowheads="1"/>
            </p:cNvSpPr>
            <p:nvPr/>
          </p:nvSpPr>
          <p:spPr bwMode="auto">
            <a:xfrm>
              <a:off x="109" y="45"/>
              <a:ext cx="3448" cy="227"/>
            </a:xfrm>
            <a:prstGeom prst="roundRect">
              <a:avLst>
                <a:gd name="adj" fmla="val 16667"/>
              </a:avLst>
            </a:prstGeom>
            <a:solidFill>
              <a:schemeClr val="accent1"/>
            </a:solidFill>
            <a:ln w="9525">
              <a:noFill/>
              <a:round/>
              <a:headEnd/>
              <a:tailEnd/>
            </a:ln>
          </p:spPr>
          <p:txBody>
            <a:bodyPr wrap="none" anchor="ctr"/>
            <a:lstStyle/>
            <a:p>
              <a:endParaRPr lang="zh-CN" altLang="en-US">
                <a:ea typeface="宋体" pitchFamily="2" charset="-122"/>
              </a:endParaRPr>
            </a:p>
          </p:txBody>
        </p:sp>
      </p:grpSp>
      <p:grpSp>
        <p:nvGrpSpPr>
          <p:cNvPr id="19461" name="Group 9"/>
          <p:cNvGrpSpPr>
            <a:grpSpLocks/>
          </p:cNvGrpSpPr>
          <p:nvPr/>
        </p:nvGrpSpPr>
        <p:grpSpPr bwMode="auto">
          <a:xfrm>
            <a:off x="1790700" y="4654550"/>
            <a:ext cx="5805488" cy="538163"/>
            <a:chOff x="0" y="0"/>
            <a:chExt cx="9142" cy="848"/>
          </a:xfrm>
        </p:grpSpPr>
        <p:grpSp>
          <p:nvGrpSpPr>
            <p:cNvPr id="19475" name="Group 10"/>
            <p:cNvGrpSpPr>
              <a:grpSpLocks/>
            </p:cNvGrpSpPr>
            <p:nvPr/>
          </p:nvGrpSpPr>
          <p:grpSpPr bwMode="auto">
            <a:xfrm>
              <a:off x="0" y="0"/>
              <a:ext cx="9143" cy="848"/>
              <a:chOff x="0" y="0"/>
              <a:chExt cx="3657" cy="339"/>
            </a:xfrm>
          </p:grpSpPr>
          <p:sp>
            <p:nvSpPr>
              <p:cNvPr id="32779" name="Rectangle 11"/>
              <p:cNvSpPr>
                <a:spLocks noChangeArrowheads="1"/>
              </p:cNvSpPr>
              <p:nvPr/>
            </p:nvSpPr>
            <p:spPr bwMode="auto">
              <a:xfrm>
                <a:off x="0" y="0"/>
                <a:ext cx="3657" cy="339"/>
              </a:xfrm>
              <a:prstGeom prst="rect">
                <a:avLst/>
              </a:prstGeom>
              <a:gradFill rotWithShape="1">
                <a:gsLst>
                  <a:gs pos="0">
                    <a:srgbClr val="0099FF">
                      <a:gamma/>
                      <a:shade val="30196"/>
                      <a:invGamma/>
                    </a:srgbClr>
                  </a:gs>
                  <a:gs pos="50000">
                    <a:srgbClr val="0099FF">
                      <a:alpha val="50000"/>
                    </a:srgbClr>
                  </a:gs>
                  <a:gs pos="100000">
                    <a:srgbClr val="0099FF">
                      <a:gamma/>
                      <a:shade val="30196"/>
                      <a:invGamma/>
                    </a:srgb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19480" name="AutoShape 12"/>
              <p:cNvSpPr>
                <a:spLocks noChangeArrowheads="1"/>
              </p:cNvSpPr>
              <p:nvPr/>
            </p:nvSpPr>
            <p:spPr bwMode="auto">
              <a:xfrm>
                <a:off x="109" y="45"/>
                <a:ext cx="3448" cy="227"/>
              </a:xfrm>
              <a:prstGeom prst="roundRect">
                <a:avLst>
                  <a:gd name="adj" fmla="val 16667"/>
                </a:avLst>
              </a:prstGeom>
              <a:solidFill>
                <a:schemeClr val="accent1"/>
              </a:solidFill>
              <a:ln w="9525">
                <a:noFill/>
                <a:round/>
                <a:headEnd/>
                <a:tailEnd/>
              </a:ln>
            </p:spPr>
            <p:txBody>
              <a:bodyPr wrap="none" anchor="ctr"/>
              <a:lstStyle/>
              <a:p>
                <a:endParaRPr lang="zh-CN" altLang="en-US">
                  <a:ea typeface="宋体" pitchFamily="2" charset="-122"/>
                </a:endParaRPr>
              </a:p>
            </p:txBody>
          </p:sp>
        </p:grpSp>
        <p:sp>
          <p:nvSpPr>
            <p:cNvPr id="19476" name="Rectangle 13"/>
            <p:cNvSpPr>
              <a:spLocks noChangeArrowheads="1"/>
            </p:cNvSpPr>
            <p:nvPr/>
          </p:nvSpPr>
          <p:spPr bwMode="auto">
            <a:xfrm>
              <a:off x="750" y="20"/>
              <a:ext cx="3565" cy="720"/>
            </a:xfrm>
            <a:prstGeom prst="rect">
              <a:avLst/>
            </a:prstGeom>
            <a:noFill/>
            <a:ln w="9525">
              <a:noFill/>
              <a:miter lim="800000"/>
              <a:headEnd/>
              <a:tailEnd/>
            </a:ln>
          </p:spPr>
          <p:txBody>
            <a:bodyPr wrap="none">
              <a:spAutoFit/>
            </a:bodyPr>
            <a:lstStyle/>
            <a:p>
              <a:pPr eaLnBrk="1" latinLnBrk="1" hangingPunct="1"/>
              <a:r>
                <a:rPr lang="ko-KR" altLang="en-US" sz="2400" b="1">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5</a:t>
              </a:r>
              <a:r>
                <a:rPr lang="en-US" altLang="zh-CN" sz="2400" b="1">
                  <a:solidFill>
                    <a:srgbClr val="FFFFFF"/>
                  </a:solidFill>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系统测试</a:t>
              </a:r>
            </a:p>
          </p:txBody>
        </p:sp>
      </p:grpSp>
      <p:grpSp>
        <p:nvGrpSpPr>
          <p:cNvPr id="19462" name="Group 14"/>
          <p:cNvGrpSpPr>
            <a:grpSpLocks/>
          </p:cNvGrpSpPr>
          <p:nvPr/>
        </p:nvGrpSpPr>
        <p:grpSpPr bwMode="auto">
          <a:xfrm>
            <a:off x="1790700" y="2349500"/>
            <a:ext cx="5805488" cy="538163"/>
            <a:chOff x="0" y="0"/>
            <a:chExt cx="9144" cy="848"/>
          </a:xfrm>
        </p:grpSpPr>
        <p:grpSp>
          <p:nvGrpSpPr>
            <p:cNvPr id="19469" name="Group 15"/>
            <p:cNvGrpSpPr>
              <a:grpSpLocks/>
            </p:cNvGrpSpPr>
            <p:nvPr/>
          </p:nvGrpSpPr>
          <p:grpSpPr bwMode="auto">
            <a:xfrm>
              <a:off x="0" y="0"/>
              <a:ext cx="9144" cy="848"/>
              <a:chOff x="0" y="0"/>
              <a:chExt cx="3657" cy="339"/>
            </a:xfrm>
          </p:grpSpPr>
          <p:sp>
            <p:nvSpPr>
              <p:cNvPr id="32784" name="Rectangle 16"/>
              <p:cNvSpPr>
                <a:spLocks noChangeArrowheads="1"/>
              </p:cNvSpPr>
              <p:nvPr/>
            </p:nvSpPr>
            <p:spPr bwMode="auto">
              <a:xfrm>
                <a:off x="0" y="0"/>
                <a:ext cx="3657" cy="339"/>
              </a:xfrm>
              <a:prstGeom prst="rect">
                <a:avLst/>
              </a:prstGeom>
              <a:gradFill rotWithShape="1">
                <a:gsLst>
                  <a:gs pos="0">
                    <a:srgbClr val="0099FF">
                      <a:gamma/>
                      <a:shade val="30196"/>
                      <a:invGamma/>
                    </a:srgbClr>
                  </a:gs>
                  <a:gs pos="50000">
                    <a:srgbClr val="0099FF">
                      <a:alpha val="50000"/>
                    </a:srgbClr>
                  </a:gs>
                  <a:gs pos="100000">
                    <a:srgbClr val="0099FF">
                      <a:gamma/>
                      <a:shade val="30196"/>
                      <a:invGamma/>
                    </a:srgb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19474" name="AutoShape 17"/>
              <p:cNvSpPr>
                <a:spLocks noChangeArrowheads="1"/>
              </p:cNvSpPr>
              <p:nvPr/>
            </p:nvSpPr>
            <p:spPr bwMode="auto">
              <a:xfrm>
                <a:off x="109" y="45"/>
                <a:ext cx="3448" cy="227"/>
              </a:xfrm>
              <a:prstGeom prst="roundRect">
                <a:avLst>
                  <a:gd name="adj" fmla="val 16667"/>
                </a:avLst>
              </a:prstGeom>
              <a:solidFill>
                <a:schemeClr val="accent1"/>
              </a:solidFill>
              <a:ln w="9525">
                <a:noFill/>
                <a:round/>
                <a:headEnd/>
                <a:tailEnd/>
              </a:ln>
            </p:spPr>
            <p:txBody>
              <a:bodyPr wrap="none" anchor="ctr"/>
              <a:lstStyle/>
              <a:p>
                <a:endParaRPr lang="zh-CN" altLang="en-US">
                  <a:ea typeface="宋体" pitchFamily="2" charset="-122"/>
                </a:endParaRPr>
              </a:p>
            </p:txBody>
          </p:sp>
        </p:grpSp>
        <p:sp>
          <p:nvSpPr>
            <p:cNvPr id="19470" name="Rectangle 18"/>
            <p:cNvSpPr>
              <a:spLocks noChangeArrowheads="1"/>
            </p:cNvSpPr>
            <p:nvPr/>
          </p:nvSpPr>
          <p:spPr bwMode="auto">
            <a:xfrm>
              <a:off x="744" y="0"/>
              <a:ext cx="3750" cy="720"/>
            </a:xfrm>
            <a:prstGeom prst="rect">
              <a:avLst/>
            </a:prstGeom>
            <a:noFill/>
            <a:ln w="9525">
              <a:noFill/>
              <a:miter lim="800000"/>
              <a:headEnd/>
              <a:tailEnd/>
            </a:ln>
          </p:spPr>
          <p:txBody>
            <a:bodyPr wrap="none">
              <a:spAutoFit/>
            </a:bodyPr>
            <a:lstStyle/>
            <a:p>
              <a:pPr eaLnBrk="1" latinLnBrk="1" hangingPunct="1"/>
              <a:r>
                <a:rPr lang="zh-CN" altLang="en-US" sz="2400" b="1">
                  <a:latin typeface="黑体" pitchFamily="2" charset="-122"/>
                  <a:ea typeface="黑体" pitchFamily="2" charset="-122"/>
                </a:rPr>
                <a:t> </a:t>
              </a:r>
              <a:r>
                <a:rPr lang="en-US" altLang="zh-CN" sz="2400" b="1">
                  <a:solidFill>
                    <a:srgbClr val="FFFFFF"/>
                  </a:solidFill>
                  <a:latin typeface="黑体" pitchFamily="2" charset="-122"/>
                  <a:ea typeface="黑体" pitchFamily="2" charset="-122"/>
                </a:rPr>
                <a:t>1. </a:t>
              </a:r>
              <a:r>
                <a:rPr lang="zh-CN" altLang="en-US" sz="2400" b="1">
                  <a:solidFill>
                    <a:srgbClr val="FFFFFF"/>
                  </a:solidFill>
                  <a:latin typeface="黑体" pitchFamily="2" charset="-122"/>
                  <a:ea typeface="黑体" pitchFamily="2" charset="-122"/>
                </a:rPr>
                <a:t>引言</a:t>
              </a:r>
            </a:p>
          </p:txBody>
        </p:sp>
      </p:grpSp>
      <p:grpSp>
        <p:nvGrpSpPr>
          <p:cNvPr id="19463" name="Group 19"/>
          <p:cNvGrpSpPr>
            <a:grpSpLocks/>
          </p:cNvGrpSpPr>
          <p:nvPr/>
        </p:nvGrpSpPr>
        <p:grpSpPr bwMode="auto">
          <a:xfrm>
            <a:off x="1790700" y="4076700"/>
            <a:ext cx="5805488" cy="536575"/>
            <a:chOff x="0" y="0"/>
            <a:chExt cx="3657" cy="339"/>
          </a:xfrm>
        </p:grpSpPr>
        <p:sp>
          <p:nvSpPr>
            <p:cNvPr id="32788" name="Rectangle 20"/>
            <p:cNvSpPr>
              <a:spLocks noChangeArrowheads="1"/>
            </p:cNvSpPr>
            <p:nvPr/>
          </p:nvSpPr>
          <p:spPr bwMode="auto">
            <a:xfrm>
              <a:off x="0" y="0"/>
              <a:ext cx="3657" cy="339"/>
            </a:xfrm>
            <a:prstGeom prst="rect">
              <a:avLst/>
            </a:prstGeom>
            <a:gradFill rotWithShape="1">
              <a:gsLst>
                <a:gs pos="0">
                  <a:schemeClr val="hlink">
                    <a:gamma/>
                    <a:shade val="46275"/>
                    <a:invGamma/>
                  </a:schemeClr>
                </a:gs>
                <a:gs pos="50000">
                  <a:schemeClr val="hlink">
                    <a:alpha val="50000"/>
                  </a:schemeClr>
                </a:gs>
                <a:gs pos="100000">
                  <a:schemeClr val="hlink">
                    <a:gamma/>
                    <a:shade val="46275"/>
                    <a:invGamma/>
                  </a:scheme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19468" name="AutoShape 21"/>
            <p:cNvSpPr>
              <a:spLocks noChangeArrowheads="1"/>
            </p:cNvSpPr>
            <p:nvPr/>
          </p:nvSpPr>
          <p:spPr bwMode="auto">
            <a:xfrm>
              <a:off x="109" y="53"/>
              <a:ext cx="3448" cy="227"/>
            </a:xfrm>
            <a:prstGeom prst="roundRect">
              <a:avLst>
                <a:gd name="adj" fmla="val 16667"/>
              </a:avLst>
            </a:prstGeom>
            <a:solidFill>
              <a:schemeClr val="hlink"/>
            </a:solidFill>
            <a:ln w="9525">
              <a:noFill/>
              <a:round/>
              <a:headEnd/>
              <a:tailEnd/>
            </a:ln>
          </p:spPr>
          <p:txBody>
            <a:bodyPr wrap="none" anchor="ctr"/>
            <a:lstStyle/>
            <a:p>
              <a:endParaRPr lang="zh-CN" altLang="en-US">
                <a:ea typeface="宋体" pitchFamily="2" charset="-122"/>
              </a:endParaRPr>
            </a:p>
          </p:txBody>
        </p:sp>
      </p:grpSp>
      <p:sp>
        <p:nvSpPr>
          <p:cNvPr id="19464" name="Rectangle 22"/>
          <p:cNvSpPr>
            <a:spLocks noChangeArrowheads="1"/>
          </p:cNvSpPr>
          <p:nvPr/>
        </p:nvSpPr>
        <p:spPr bwMode="auto">
          <a:xfrm>
            <a:off x="2266950" y="3543300"/>
            <a:ext cx="2263775" cy="457200"/>
          </a:xfrm>
          <a:prstGeom prst="rect">
            <a:avLst/>
          </a:prstGeom>
          <a:noFill/>
          <a:ln w="9525">
            <a:noFill/>
            <a:miter lim="800000"/>
            <a:headEnd/>
            <a:tailEnd/>
          </a:ln>
        </p:spPr>
        <p:txBody>
          <a:bodyPr wrap="none">
            <a:spAutoFit/>
          </a:bodyPr>
          <a:lstStyle/>
          <a:p>
            <a:pPr eaLnBrk="1" latinLnBrk="1" hangingPunct="1"/>
            <a:r>
              <a:rPr lang="ko-KR" altLang="en-US" sz="2400" b="1">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3</a:t>
            </a:r>
            <a:r>
              <a:rPr lang="en-US" altLang="zh-CN" sz="2400" b="1">
                <a:solidFill>
                  <a:srgbClr val="FFFFFF"/>
                </a:solidFill>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系统</a:t>
            </a:r>
            <a:r>
              <a:rPr lang="zh-CN" altLang="en-US" sz="2400" b="1">
                <a:solidFill>
                  <a:srgbClr val="FFFFFF"/>
                </a:solidFill>
                <a:latin typeface="黑体" pitchFamily="2" charset="-122"/>
                <a:ea typeface="黑体" pitchFamily="2" charset="-122"/>
                <a:sym typeface="Arial" charset="0"/>
              </a:rPr>
              <a:t>详细</a:t>
            </a:r>
            <a:r>
              <a:rPr lang="zh-CN" altLang="en-US" sz="2400" b="1">
                <a:solidFill>
                  <a:srgbClr val="FFFFFF"/>
                </a:solidFill>
                <a:latin typeface="黑体" pitchFamily="2" charset="-122"/>
                <a:ea typeface="黑体" pitchFamily="2" charset="-122"/>
              </a:rPr>
              <a:t>设计</a:t>
            </a:r>
          </a:p>
        </p:txBody>
      </p:sp>
      <p:sp>
        <p:nvSpPr>
          <p:cNvPr id="19465" name="Rectangle 23"/>
          <p:cNvSpPr>
            <a:spLocks noChangeArrowheads="1"/>
          </p:cNvSpPr>
          <p:nvPr/>
        </p:nvSpPr>
        <p:spPr bwMode="auto">
          <a:xfrm>
            <a:off x="2266950" y="2936875"/>
            <a:ext cx="3437159" cy="461665"/>
          </a:xfrm>
          <a:prstGeom prst="rect">
            <a:avLst/>
          </a:prstGeom>
          <a:noFill/>
          <a:ln w="9525">
            <a:noFill/>
            <a:miter lim="800000"/>
            <a:headEnd/>
            <a:tailEnd/>
          </a:ln>
        </p:spPr>
        <p:txBody>
          <a:bodyPr wrap="none">
            <a:spAutoFit/>
          </a:bodyPr>
          <a:lstStyle/>
          <a:p>
            <a:pPr eaLnBrk="1" latinLnBrk="1" hangingPunct="1"/>
            <a:r>
              <a:rPr lang="ko-KR" altLang="en-US" sz="2400" b="1" dirty="0">
                <a:latin typeface="黑体" pitchFamily="2" charset="-122"/>
                <a:ea typeface="黑体" pitchFamily="2" charset="-122"/>
              </a:rPr>
              <a:t> </a:t>
            </a:r>
            <a:r>
              <a:rPr lang="zh-CN" altLang="en-US" sz="2400" b="1" dirty="0">
                <a:solidFill>
                  <a:srgbClr val="FFFFFF"/>
                </a:solidFill>
                <a:latin typeface="黑体" pitchFamily="2" charset="-122"/>
                <a:ea typeface="黑体" pitchFamily="2" charset="-122"/>
              </a:rPr>
              <a:t>2</a:t>
            </a:r>
            <a:r>
              <a:rPr lang="en-US" altLang="zh-CN" sz="2400" b="1" dirty="0">
                <a:solidFill>
                  <a:srgbClr val="FFFFFF"/>
                </a:solidFill>
                <a:latin typeface="黑体" pitchFamily="2" charset="-122"/>
                <a:ea typeface="黑体" pitchFamily="2" charset="-122"/>
              </a:rPr>
              <a:t>. </a:t>
            </a:r>
            <a:r>
              <a:rPr lang="zh-CN" altLang="en-US" sz="2400" b="1" dirty="0">
                <a:solidFill>
                  <a:srgbClr val="FFFFFF"/>
                </a:solidFill>
                <a:latin typeface="黑体" pitchFamily="2" charset="-122"/>
                <a:ea typeface="黑体" pitchFamily="2" charset="-122"/>
              </a:rPr>
              <a:t>系统开发</a:t>
            </a:r>
            <a:r>
              <a:rPr lang="zh-CN" altLang="en-US" sz="2400" b="1" dirty="0" smtClean="0">
                <a:solidFill>
                  <a:srgbClr val="FFFFFF"/>
                </a:solidFill>
                <a:latin typeface="黑体" pitchFamily="2" charset="-122"/>
                <a:ea typeface="黑体" pitchFamily="2" charset="-122"/>
              </a:rPr>
              <a:t>工具</a:t>
            </a:r>
            <a:r>
              <a:rPr lang="en-US" altLang="zh-CN" sz="2400" b="1" dirty="0" smtClean="0">
                <a:solidFill>
                  <a:srgbClr val="FFFFFF"/>
                </a:solidFill>
                <a:latin typeface="黑体" pitchFamily="2" charset="-122"/>
                <a:ea typeface="黑体" pitchFamily="2" charset="-122"/>
              </a:rPr>
              <a:t>/</a:t>
            </a:r>
            <a:r>
              <a:rPr lang="zh-CN" altLang="en-US" sz="2400" b="1" dirty="0" smtClean="0">
                <a:solidFill>
                  <a:srgbClr val="FFFFFF"/>
                </a:solidFill>
                <a:latin typeface="黑体" pitchFamily="2" charset="-122"/>
                <a:ea typeface="黑体" pitchFamily="2" charset="-122"/>
              </a:rPr>
              <a:t>环境</a:t>
            </a:r>
            <a:endParaRPr lang="zh-CN" altLang="en-US" sz="2400" b="1" dirty="0">
              <a:solidFill>
                <a:srgbClr val="FFFFFF"/>
              </a:solidFill>
              <a:latin typeface="黑体" pitchFamily="2" charset="-122"/>
              <a:ea typeface="黑体" pitchFamily="2" charset="-122"/>
            </a:endParaRPr>
          </a:p>
        </p:txBody>
      </p:sp>
      <p:sp>
        <p:nvSpPr>
          <p:cNvPr id="19466" name="Rectangle 24"/>
          <p:cNvSpPr>
            <a:spLocks noChangeArrowheads="1"/>
          </p:cNvSpPr>
          <p:nvPr/>
        </p:nvSpPr>
        <p:spPr bwMode="auto">
          <a:xfrm>
            <a:off x="2266950" y="4090988"/>
            <a:ext cx="2263775" cy="457200"/>
          </a:xfrm>
          <a:prstGeom prst="rect">
            <a:avLst/>
          </a:prstGeom>
          <a:noFill/>
          <a:ln w="9525">
            <a:noFill/>
            <a:miter lim="800000"/>
            <a:headEnd/>
            <a:tailEnd/>
          </a:ln>
        </p:spPr>
        <p:txBody>
          <a:bodyPr wrap="none">
            <a:spAutoFit/>
          </a:bodyPr>
          <a:lstStyle/>
          <a:p>
            <a:pPr eaLnBrk="1" latinLnBrk="1" hangingPunct="1"/>
            <a:r>
              <a:rPr lang="ko-KR" altLang="en-US" sz="2400" b="1">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4</a:t>
            </a:r>
            <a:r>
              <a:rPr lang="en-US" altLang="zh-CN" sz="2400" b="1">
                <a:solidFill>
                  <a:srgbClr val="FFFFFF"/>
                </a:solidFill>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系统的实现</a:t>
            </a: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系统的实现</a:t>
            </a:r>
          </a:p>
        </p:txBody>
      </p:sp>
      <p:sp>
        <p:nvSpPr>
          <p:cNvPr id="20483" name="Rectangle 3"/>
          <p:cNvSpPr>
            <a:spLocks noGrp="1" noChangeArrowheads="1"/>
          </p:cNvSpPr>
          <p:nvPr>
            <p:ph type="body" idx="1"/>
          </p:nvPr>
        </p:nvSpPr>
        <p:spPr>
          <a:xfrm>
            <a:off x="457201" y="1371600"/>
            <a:ext cx="2828915" cy="4700588"/>
          </a:xfrm>
        </p:spPr>
        <p:txBody>
          <a:bodyPr/>
          <a:lstStyle/>
          <a:p>
            <a:pPr eaLnBrk="1" hangingPunct="1">
              <a:buFont typeface="Wingdings" pitchFamily="2" charset="2"/>
              <a:buNone/>
            </a:pPr>
            <a:r>
              <a:rPr lang="zh-CN" altLang="en-US" dirty="0" smtClean="0">
                <a:solidFill>
                  <a:schemeClr val="tx1"/>
                </a:solidFill>
                <a:latin typeface="黑体" pitchFamily="2" charset="-122"/>
                <a:ea typeface="黑体" pitchFamily="2" charset="-122"/>
              </a:rPr>
              <a:t>登录</a:t>
            </a:r>
            <a:r>
              <a:rPr lang="en-US" altLang="zh-CN" dirty="0" smtClean="0">
                <a:solidFill>
                  <a:schemeClr val="tx1"/>
                </a:solidFill>
                <a:latin typeface="黑体" pitchFamily="2" charset="-122"/>
                <a:ea typeface="黑体" pitchFamily="2" charset="-122"/>
              </a:rPr>
              <a:t>/</a:t>
            </a:r>
            <a:r>
              <a:rPr lang="zh-CN" altLang="en-US" dirty="0" smtClean="0">
                <a:solidFill>
                  <a:schemeClr val="tx1"/>
                </a:solidFill>
                <a:latin typeface="黑体" pitchFamily="2" charset="-122"/>
                <a:ea typeface="黑体" pitchFamily="2" charset="-122"/>
              </a:rPr>
              <a:t>注册模块</a:t>
            </a:r>
            <a:endParaRPr lang="en-US" altLang="zh-CN" dirty="0" smtClean="0">
              <a:solidFill>
                <a:schemeClr val="tx1"/>
              </a:solidFill>
              <a:latin typeface="黑体" pitchFamily="2" charset="-122"/>
              <a:ea typeface="黑体" pitchFamily="2" charset="-122"/>
            </a:endParaRPr>
          </a:p>
          <a:p>
            <a:r>
              <a:rPr lang="zh-CN" altLang="en-US" sz="2400" dirty="0" smtClean="0">
                <a:solidFill>
                  <a:srgbClr val="7030A0"/>
                </a:solidFill>
                <a:latin typeface="宋体" pitchFamily="2" charset="-122"/>
                <a:ea typeface="宋体" pitchFamily="2" charset="-122"/>
              </a:rPr>
              <a:t>主要功能：所有授权的师生进行登录</a:t>
            </a:r>
            <a:r>
              <a:rPr lang="en-US" altLang="zh-CN" sz="2400" dirty="0" smtClean="0">
                <a:solidFill>
                  <a:srgbClr val="7030A0"/>
                </a:solidFill>
                <a:latin typeface="宋体" pitchFamily="2" charset="-122"/>
                <a:ea typeface="宋体" pitchFamily="2" charset="-122"/>
              </a:rPr>
              <a:t>/</a:t>
            </a:r>
            <a:r>
              <a:rPr lang="zh-CN" altLang="en-US" sz="2400" dirty="0" smtClean="0">
                <a:solidFill>
                  <a:srgbClr val="7030A0"/>
                </a:solidFill>
                <a:latin typeface="宋体" pitchFamily="2" charset="-122"/>
                <a:ea typeface="宋体" pitchFamily="2" charset="-122"/>
              </a:rPr>
              <a:t>注册。</a:t>
            </a:r>
          </a:p>
          <a:p>
            <a:r>
              <a:rPr lang="zh-CN" altLang="en-US" sz="2400" dirty="0" smtClean="0">
                <a:solidFill>
                  <a:srgbClr val="7030A0"/>
                </a:solidFill>
                <a:latin typeface="宋体" pitchFamily="2" charset="-122"/>
                <a:ea typeface="宋体" pitchFamily="2" charset="-122"/>
              </a:rPr>
              <a:t>通过用户名、密码和验证码进行登录，判定用户类型</a:t>
            </a:r>
            <a:r>
              <a:rPr lang="zh-CN" altLang="en-US" sz="2400" dirty="0" smtClean="0">
                <a:latin typeface="宋体" pitchFamily="2" charset="-122"/>
                <a:ea typeface="宋体" pitchFamily="2" charset="-122"/>
              </a:rPr>
              <a:t>。</a:t>
            </a:r>
            <a:endParaRPr lang="en-US" altLang="zh-CN" sz="2400" dirty="0" smtClean="0">
              <a:latin typeface="宋体" pitchFamily="2" charset="-122"/>
              <a:ea typeface="宋体" pitchFamily="2" charset="-122"/>
            </a:endParaRPr>
          </a:p>
          <a:p>
            <a:r>
              <a:rPr lang="zh-CN" altLang="en-US" sz="2400" dirty="0" smtClean="0">
                <a:solidFill>
                  <a:schemeClr val="tx1"/>
                </a:solidFill>
                <a:latin typeface="宋体" pitchFamily="2" charset="-122"/>
                <a:ea typeface="宋体" pitchFamily="2" charset="-122"/>
              </a:rPr>
              <a:t>注册新用户，并对新注册用户的合法性进行校验</a:t>
            </a:r>
            <a:endParaRPr lang="en-US" altLang="zh-CN" sz="2400" dirty="0" smtClean="0">
              <a:solidFill>
                <a:schemeClr val="tx1"/>
              </a:solidFill>
              <a:latin typeface="宋体" pitchFamily="2" charset="-122"/>
              <a:ea typeface="宋体" pitchFamily="2" charset="-122"/>
            </a:endParaRPr>
          </a:p>
          <a:p>
            <a:pPr eaLnBrk="1" hangingPunct="1">
              <a:buFont typeface="Wingdings" pitchFamily="2" charset="2"/>
              <a:buNone/>
            </a:pPr>
            <a:endParaRPr lang="zh-CN" altLang="en-US" dirty="0" smtClean="0">
              <a:solidFill>
                <a:schemeClr val="tx1"/>
              </a:solidFill>
              <a:latin typeface="黑体" pitchFamily="2" charset="-122"/>
              <a:ea typeface="黑体" pitchFamily="2" charset="-122"/>
            </a:endParaRPr>
          </a:p>
          <a:p>
            <a:pPr eaLnBrk="1" hangingPunct="1">
              <a:buFont typeface="Wingdings" pitchFamily="2" charset="2"/>
              <a:buNone/>
            </a:pPr>
            <a:endParaRPr lang="zh-CN" altLang="en-US" dirty="0" smtClean="0">
              <a:solidFill>
                <a:schemeClr val="tx1"/>
              </a:solidFill>
              <a:latin typeface="黑体" pitchFamily="2" charset="-122"/>
              <a:ea typeface="黑体" pitchFamily="2" charset="-122"/>
            </a:endParaRPr>
          </a:p>
          <a:p>
            <a:pPr eaLnBrk="1" hangingPunct="1">
              <a:buFont typeface="Wingdings" pitchFamily="2" charset="2"/>
              <a:buNone/>
            </a:pPr>
            <a:r>
              <a:rPr lang="zh-CN" altLang="en-US" dirty="0" smtClean="0">
                <a:solidFill>
                  <a:schemeClr val="tx1"/>
                </a:solidFill>
                <a:latin typeface="黑体" pitchFamily="2" charset="-122"/>
                <a:ea typeface="黑体" pitchFamily="2" charset="-122"/>
              </a:rPr>
              <a:t>   </a:t>
            </a:r>
            <a:endParaRPr lang="en-US" altLang="zh-CN" dirty="0" smtClean="0">
              <a:solidFill>
                <a:schemeClr val="tx1"/>
              </a:solidFill>
              <a:latin typeface="黑体" pitchFamily="2" charset="-122"/>
              <a:ea typeface="黑体" pitchFamily="2" charset="-122"/>
            </a:endParaRPr>
          </a:p>
          <a:p>
            <a:pPr eaLnBrk="1" hangingPunct="1">
              <a:buFont typeface="Wingdings" pitchFamily="2" charset="2"/>
              <a:buNone/>
            </a:pPr>
            <a:endParaRPr lang="zh-CN" altLang="en-US" dirty="0" smtClean="0">
              <a:solidFill>
                <a:schemeClr val="tx1"/>
              </a:solidFill>
              <a:latin typeface="黑体" pitchFamily="2" charset="-122"/>
              <a:ea typeface="黑体" pitchFamily="2" charset="-122"/>
            </a:endParaRPr>
          </a:p>
          <a:p>
            <a:pPr eaLnBrk="1" hangingPunct="1">
              <a:buFont typeface="Wingdings" pitchFamily="2" charset="2"/>
              <a:buNone/>
            </a:pPr>
            <a:endParaRPr lang="zh-CN" altLang="en-US" dirty="0" smtClean="0">
              <a:solidFill>
                <a:schemeClr val="tx1"/>
              </a:solidFill>
              <a:latin typeface="黑体" pitchFamily="2" charset="-122"/>
              <a:ea typeface="黑体" pitchFamily="2" charset="-122"/>
            </a:endParaRPr>
          </a:p>
          <a:p>
            <a:pPr eaLnBrk="1" hangingPunct="1">
              <a:buFont typeface="Wingdings" pitchFamily="2" charset="2"/>
              <a:buNone/>
            </a:pPr>
            <a:endParaRPr lang="zh-CN" altLang="en-US" dirty="0" smtClean="0">
              <a:solidFill>
                <a:schemeClr val="tx1"/>
              </a:solidFill>
              <a:latin typeface="黑体" pitchFamily="2" charset="-122"/>
              <a:ea typeface="黑体" pitchFamily="2" charset="-122"/>
            </a:endParaRPr>
          </a:p>
          <a:p>
            <a:pPr eaLnBrk="1" hangingPunct="1">
              <a:buFont typeface="Wingdings" pitchFamily="2" charset="2"/>
              <a:buNone/>
            </a:pPr>
            <a:endParaRPr lang="zh-CN" altLang="en-US" dirty="0" smtClean="0">
              <a:solidFill>
                <a:schemeClr val="tx1"/>
              </a:solidFill>
              <a:latin typeface="黑体" pitchFamily="2" charset="-122"/>
              <a:ea typeface="黑体" pitchFamily="2" charset="-122"/>
            </a:endParaRPr>
          </a:p>
        </p:txBody>
      </p:sp>
      <p:sp>
        <p:nvSpPr>
          <p:cNvPr id="20484" name="TextBox 7"/>
          <p:cNvSpPr txBox="1">
            <a:spLocks noChangeArrowheads="1"/>
          </p:cNvSpPr>
          <p:nvPr/>
        </p:nvSpPr>
        <p:spPr bwMode="auto">
          <a:xfrm>
            <a:off x="1071563" y="2428875"/>
            <a:ext cx="2571750" cy="369888"/>
          </a:xfrm>
          <a:prstGeom prst="rect">
            <a:avLst/>
          </a:prstGeom>
          <a:noFill/>
          <a:ln w="9525">
            <a:noFill/>
            <a:miter lim="800000"/>
            <a:headEnd/>
            <a:tailEnd/>
          </a:ln>
        </p:spPr>
        <p:txBody>
          <a:bodyPr>
            <a:spAutoFit/>
          </a:bodyPr>
          <a:lstStyle/>
          <a:p>
            <a:endParaRPr lang="zh-CN" altLang="en-US" b="1">
              <a:ea typeface="宋体" pitchFamily="2" charset="-122"/>
            </a:endParaRPr>
          </a:p>
        </p:txBody>
      </p:sp>
      <p:pic>
        <p:nvPicPr>
          <p:cNvPr id="20486" name="Picture 6" descr="C:\Users\carlroy\AppData\Roaming\Tencent\Users\3332378\QQ\WinTemp\RichOle\L}Z7@GJP_35DTB7WRLG49T2.jpg"/>
          <p:cNvPicPr>
            <a:picLocks noChangeAspect="1" noChangeArrowheads="1"/>
          </p:cNvPicPr>
          <p:nvPr/>
        </p:nvPicPr>
        <p:blipFill>
          <a:blip r:embed="rId2" r:link="rId3"/>
          <a:srcRect/>
          <a:stretch>
            <a:fillRect/>
          </a:stretch>
        </p:blipFill>
        <p:spPr bwMode="auto">
          <a:xfrm>
            <a:off x="3857620" y="1928802"/>
            <a:ext cx="4214842" cy="3408377"/>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系统的实现</a:t>
            </a:r>
          </a:p>
        </p:txBody>
      </p:sp>
      <p:sp>
        <p:nvSpPr>
          <p:cNvPr id="20483" name="Rectangle 3"/>
          <p:cNvSpPr>
            <a:spLocks noGrp="1" noChangeArrowheads="1"/>
          </p:cNvSpPr>
          <p:nvPr>
            <p:ph type="body" idx="1"/>
          </p:nvPr>
        </p:nvSpPr>
        <p:spPr>
          <a:xfrm>
            <a:off x="457201" y="1371600"/>
            <a:ext cx="2828915" cy="4700588"/>
          </a:xfrm>
        </p:spPr>
        <p:txBody>
          <a:bodyPr/>
          <a:lstStyle/>
          <a:p>
            <a:pPr eaLnBrk="1" hangingPunct="1">
              <a:buFont typeface="Wingdings" pitchFamily="2" charset="2"/>
              <a:buNone/>
            </a:pPr>
            <a:r>
              <a:rPr lang="zh-CN" altLang="en-US" dirty="0" smtClean="0">
                <a:solidFill>
                  <a:schemeClr val="tx1"/>
                </a:solidFill>
                <a:latin typeface="黑体" pitchFamily="2" charset="-122"/>
                <a:ea typeface="黑体" pitchFamily="2" charset="-122"/>
              </a:rPr>
              <a:t>登录</a:t>
            </a:r>
            <a:r>
              <a:rPr lang="en-US" altLang="zh-CN" dirty="0" smtClean="0">
                <a:solidFill>
                  <a:schemeClr val="tx1"/>
                </a:solidFill>
                <a:latin typeface="黑体" pitchFamily="2" charset="-122"/>
                <a:ea typeface="黑体" pitchFamily="2" charset="-122"/>
              </a:rPr>
              <a:t>/</a:t>
            </a:r>
            <a:r>
              <a:rPr lang="zh-CN" altLang="en-US" dirty="0" smtClean="0">
                <a:solidFill>
                  <a:schemeClr val="tx1"/>
                </a:solidFill>
                <a:latin typeface="黑体" pitchFamily="2" charset="-122"/>
                <a:ea typeface="黑体" pitchFamily="2" charset="-122"/>
              </a:rPr>
              <a:t>注册模块</a:t>
            </a:r>
            <a:endParaRPr lang="en-US" altLang="zh-CN" dirty="0" smtClean="0">
              <a:solidFill>
                <a:schemeClr val="tx1"/>
              </a:solidFill>
              <a:latin typeface="黑体" pitchFamily="2" charset="-122"/>
              <a:ea typeface="黑体" pitchFamily="2" charset="-122"/>
            </a:endParaRPr>
          </a:p>
          <a:p>
            <a:r>
              <a:rPr lang="zh-CN" altLang="en-US" sz="2400" dirty="0" smtClean="0">
                <a:solidFill>
                  <a:srgbClr val="7030A0"/>
                </a:solidFill>
                <a:latin typeface="宋体" pitchFamily="2" charset="-122"/>
                <a:ea typeface="宋体" pitchFamily="2" charset="-122"/>
              </a:rPr>
              <a:t>主要功能：所有授权的师生进行登录</a:t>
            </a:r>
            <a:r>
              <a:rPr lang="en-US" altLang="zh-CN" sz="2400" dirty="0" smtClean="0">
                <a:solidFill>
                  <a:srgbClr val="7030A0"/>
                </a:solidFill>
                <a:latin typeface="宋体" pitchFamily="2" charset="-122"/>
                <a:ea typeface="宋体" pitchFamily="2" charset="-122"/>
              </a:rPr>
              <a:t>/</a:t>
            </a:r>
            <a:r>
              <a:rPr lang="zh-CN" altLang="en-US" sz="2400" dirty="0" smtClean="0">
                <a:solidFill>
                  <a:srgbClr val="7030A0"/>
                </a:solidFill>
                <a:latin typeface="宋体" pitchFamily="2" charset="-122"/>
                <a:ea typeface="宋体" pitchFamily="2" charset="-122"/>
              </a:rPr>
              <a:t>注册。</a:t>
            </a:r>
          </a:p>
          <a:p>
            <a:r>
              <a:rPr lang="zh-CN" altLang="en-US" sz="2400" dirty="0" smtClean="0">
                <a:solidFill>
                  <a:srgbClr val="7030A0"/>
                </a:solidFill>
                <a:latin typeface="宋体" pitchFamily="2" charset="-122"/>
                <a:ea typeface="宋体" pitchFamily="2" charset="-122"/>
              </a:rPr>
              <a:t>通过用户名、密码和验证码进行登录，判定用户类型</a:t>
            </a:r>
            <a:r>
              <a:rPr lang="zh-CN" altLang="en-US" sz="2400" dirty="0" smtClean="0">
                <a:latin typeface="宋体" pitchFamily="2" charset="-122"/>
                <a:ea typeface="宋体" pitchFamily="2" charset="-122"/>
              </a:rPr>
              <a:t>。</a:t>
            </a:r>
            <a:endParaRPr lang="en-US" altLang="zh-CN" sz="2400" dirty="0" smtClean="0">
              <a:latin typeface="宋体" pitchFamily="2" charset="-122"/>
              <a:ea typeface="宋体" pitchFamily="2" charset="-122"/>
            </a:endParaRPr>
          </a:p>
          <a:p>
            <a:r>
              <a:rPr lang="zh-CN" altLang="en-US" sz="2400" dirty="0" smtClean="0">
                <a:solidFill>
                  <a:schemeClr val="tx1"/>
                </a:solidFill>
                <a:latin typeface="宋体" pitchFamily="2" charset="-122"/>
                <a:ea typeface="宋体" pitchFamily="2" charset="-122"/>
              </a:rPr>
              <a:t>注册新用户，并对新注册用户的合法性进行校验</a:t>
            </a:r>
            <a:endParaRPr lang="en-US" altLang="zh-CN" sz="2400" dirty="0" smtClean="0">
              <a:solidFill>
                <a:schemeClr val="tx1"/>
              </a:solidFill>
              <a:latin typeface="宋体" pitchFamily="2" charset="-122"/>
              <a:ea typeface="宋体" pitchFamily="2" charset="-122"/>
            </a:endParaRPr>
          </a:p>
          <a:p>
            <a:pPr eaLnBrk="1" hangingPunct="1">
              <a:buFont typeface="Wingdings" pitchFamily="2" charset="2"/>
              <a:buNone/>
            </a:pPr>
            <a:endParaRPr lang="zh-CN" altLang="en-US" dirty="0" smtClean="0">
              <a:solidFill>
                <a:schemeClr val="tx1"/>
              </a:solidFill>
              <a:latin typeface="黑体" pitchFamily="2" charset="-122"/>
              <a:ea typeface="黑体" pitchFamily="2" charset="-122"/>
            </a:endParaRPr>
          </a:p>
          <a:p>
            <a:pPr eaLnBrk="1" hangingPunct="1">
              <a:buFont typeface="Wingdings" pitchFamily="2" charset="2"/>
              <a:buNone/>
            </a:pPr>
            <a:endParaRPr lang="zh-CN" altLang="en-US" dirty="0" smtClean="0">
              <a:solidFill>
                <a:schemeClr val="tx1"/>
              </a:solidFill>
              <a:latin typeface="黑体" pitchFamily="2" charset="-122"/>
              <a:ea typeface="黑体" pitchFamily="2" charset="-122"/>
            </a:endParaRPr>
          </a:p>
          <a:p>
            <a:pPr eaLnBrk="1" hangingPunct="1">
              <a:buFont typeface="Wingdings" pitchFamily="2" charset="2"/>
              <a:buNone/>
            </a:pPr>
            <a:r>
              <a:rPr lang="zh-CN" altLang="en-US" dirty="0" smtClean="0">
                <a:solidFill>
                  <a:schemeClr val="tx1"/>
                </a:solidFill>
                <a:latin typeface="黑体" pitchFamily="2" charset="-122"/>
                <a:ea typeface="黑体" pitchFamily="2" charset="-122"/>
              </a:rPr>
              <a:t>   </a:t>
            </a:r>
            <a:endParaRPr lang="en-US" altLang="zh-CN" dirty="0" smtClean="0">
              <a:solidFill>
                <a:schemeClr val="tx1"/>
              </a:solidFill>
              <a:latin typeface="黑体" pitchFamily="2" charset="-122"/>
              <a:ea typeface="黑体" pitchFamily="2" charset="-122"/>
            </a:endParaRPr>
          </a:p>
          <a:p>
            <a:pPr eaLnBrk="1" hangingPunct="1">
              <a:buFont typeface="Wingdings" pitchFamily="2" charset="2"/>
              <a:buNone/>
            </a:pPr>
            <a:endParaRPr lang="zh-CN" altLang="en-US" dirty="0" smtClean="0">
              <a:solidFill>
                <a:schemeClr val="tx1"/>
              </a:solidFill>
              <a:latin typeface="黑体" pitchFamily="2" charset="-122"/>
              <a:ea typeface="黑体" pitchFamily="2" charset="-122"/>
            </a:endParaRPr>
          </a:p>
          <a:p>
            <a:pPr eaLnBrk="1" hangingPunct="1">
              <a:buFont typeface="Wingdings" pitchFamily="2" charset="2"/>
              <a:buNone/>
            </a:pPr>
            <a:endParaRPr lang="zh-CN" altLang="en-US" dirty="0" smtClean="0">
              <a:solidFill>
                <a:schemeClr val="tx1"/>
              </a:solidFill>
              <a:latin typeface="黑体" pitchFamily="2" charset="-122"/>
              <a:ea typeface="黑体" pitchFamily="2" charset="-122"/>
            </a:endParaRPr>
          </a:p>
          <a:p>
            <a:pPr eaLnBrk="1" hangingPunct="1">
              <a:buFont typeface="Wingdings" pitchFamily="2" charset="2"/>
              <a:buNone/>
            </a:pPr>
            <a:endParaRPr lang="zh-CN" altLang="en-US" dirty="0" smtClean="0">
              <a:solidFill>
                <a:schemeClr val="tx1"/>
              </a:solidFill>
              <a:latin typeface="黑体" pitchFamily="2" charset="-122"/>
              <a:ea typeface="黑体" pitchFamily="2" charset="-122"/>
            </a:endParaRPr>
          </a:p>
          <a:p>
            <a:pPr eaLnBrk="1" hangingPunct="1">
              <a:buFont typeface="Wingdings" pitchFamily="2" charset="2"/>
              <a:buNone/>
            </a:pPr>
            <a:endParaRPr lang="zh-CN" altLang="en-US" dirty="0" smtClean="0">
              <a:solidFill>
                <a:schemeClr val="tx1"/>
              </a:solidFill>
              <a:latin typeface="黑体" pitchFamily="2" charset="-122"/>
              <a:ea typeface="黑体" pitchFamily="2" charset="-122"/>
            </a:endParaRPr>
          </a:p>
        </p:txBody>
      </p:sp>
      <p:sp>
        <p:nvSpPr>
          <p:cNvPr id="20484" name="TextBox 7"/>
          <p:cNvSpPr txBox="1">
            <a:spLocks noChangeArrowheads="1"/>
          </p:cNvSpPr>
          <p:nvPr/>
        </p:nvSpPr>
        <p:spPr bwMode="auto">
          <a:xfrm>
            <a:off x="1071563" y="2428875"/>
            <a:ext cx="2571750" cy="369888"/>
          </a:xfrm>
          <a:prstGeom prst="rect">
            <a:avLst/>
          </a:prstGeom>
          <a:noFill/>
          <a:ln w="9525">
            <a:noFill/>
            <a:miter lim="800000"/>
            <a:headEnd/>
            <a:tailEnd/>
          </a:ln>
        </p:spPr>
        <p:txBody>
          <a:bodyPr>
            <a:spAutoFit/>
          </a:bodyPr>
          <a:lstStyle/>
          <a:p>
            <a:endParaRPr lang="zh-CN" altLang="en-US" b="1">
              <a:ea typeface="宋体" pitchFamily="2" charset="-122"/>
            </a:endParaRPr>
          </a:p>
        </p:txBody>
      </p:sp>
      <p:pic>
        <p:nvPicPr>
          <p:cNvPr id="64514" name="Picture 2" descr="C:\Users\carlroy\AppData\Roaming\Tencent\Users\3332378\QQ\WinTemp\RichOle\LBNYG1BW67{BFF{4K)P3OKJ.jpg"/>
          <p:cNvPicPr>
            <a:picLocks noChangeAspect="1" noChangeArrowheads="1"/>
          </p:cNvPicPr>
          <p:nvPr/>
        </p:nvPicPr>
        <p:blipFill>
          <a:blip r:embed="rId2" r:link="rId3"/>
          <a:srcRect/>
          <a:stretch>
            <a:fillRect/>
          </a:stretch>
        </p:blipFill>
        <p:spPr bwMode="auto">
          <a:xfrm>
            <a:off x="3571868" y="1714488"/>
            <a:ext cx="5072098" cy="389711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目  录</a:t>
            </a:r>
          </a:p>
        </p:txBody>
      </p:sp>
      <p:grpSp>
        <p:nvGrpSpPr>
          <p:cNvPr id="4099" name="Group 3"/>
          <p:cNvGrpSpPr>
            <a:grpSpLocks/>
          </p:cNvGrpSpPr>
          <p:nvPr/>
        </p:nvGrpSpPr>
        <p:grpSpPr bwMode="auto">
          <a:xfrm>
            <a:off x="1792288" y="2349500"/>
            <a:ext cx="5805487" cy="538163"/>
            <a:chOff x="0" y="0"/>
            <a:chExt cx="9144" cy="848"/>
          </a:xfrm>
        </p:grpSpPr>
        <p:grpSp>
          <p:nvGrpSpPr>
            <p:cNvPr id="4128" name="Group 4"/>
            <p:cNvGrpSpPr>
              <a:grpSpLocks/>
            </p:cNvGrpSpPr>
            <p:nvPr/>
          </p:nvGrpSpPr>
          <p:grpSpPr bwMode="auto">
            <a:xfrm>
              <a:off x="0" y="0"/>
              <a:ext cx="9144" cy="848"/>
              <a:chOff x="0" y="0"/>
              <a:chExt cx="3657" cy="339"/>
            </a:xfrm>
          </p:grpSpPr>
          <p:sp>
            <p:nvSpPr>
              <p:cNvPr id="6149" name="Rectangle 5"/>
              <p:cNvSpPr>
                <a:spLocks noChangeArrowheads="1"/>
              </p:cNvSpPr>
              <p:nvPr/>
            </p:nvSpPr>
            <p:spPr bwMode="auto">
              <a:xfrm>
                <a:off x="0" y="0"/>
                <a:ext cx="3657" cy="339"/>
              </a:xfrm>
              <a:prstGeom prst="rect">
                <a:avLst/>
              </a:prstGeom>
              <a:gradFill rotWithShape="1">
                <a:gsLst>
                  <a:gs pos="0">
                    <a:schemeClr val="hlink">
                      <a:gamma/>
                      <a:shade val="46275"/>
                      <a:invGamma/>
                    </a:schemeClr>
                  </a:gs>
                  <a:gs pos="50000">
                    <a:schemeClr val="hlink">
                      <a:alpha val="50000"/>
                    </a:schemeClr>
                  </a:gs>
                  <a:gs pos="100000">
                    <a:schemeClr val="hlink">
                      <a:gamma/>
                      <a:shade val="46275"/>
                      <a:invGamma/>
                    </a:scheme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4131" name="AutoShape 6"/>
              <p:cNvSpPr>
                <a:spLocks noChangeArrowheads="1"/>
              </p:cNvSpPr>
              <p:nvPr/>
            </p:nvSpPr>
            <p:spPr bwMode="auto">
              <a:xfrm>
                <a:off x="109" y="53"/>
                <a:ext cx="3448" cy="227"/>
              </a:xfrm>
              <a:prstGeom prst="roundRect">
                <a:avLst>
                  <a:gd name="adj" fmla="val 16667"/>
                </a:avLst>
              </a:prstGeom>
              <a:solidFill>
                <a:schemeClr val="hlink"/>
              </a:solidFill>
              <a:ln w="9525">
                <a:noFill/>
                <a:round/>
                <a:headEnd/>
                <a:tailEnd/>
              </a:ln>
            </p:spPr>
            <p:txBody>
              <a:bodyPr wrap="none" anchor="ctr"/>
              <a:lstStyle/>
              <a:p>
                <a:endParaRPr lang="zh-CN" altLang="en-US">
                  <a:ea typeface="宋体" pitchFamily="2" charset="-122"/>
                </a:endParaRPr>
              </a:p>
            </p:txBody>
          </p:sp>
        </p:grpSp>
        <p:sp>
          <p:nvSpPr>
            <p:cNvPr id="4129" name="Rectangle 7"/>
            <p:cNvSpPr>
              <a:spLocks noChangeArrowheads="1"/>
            </p:cNvSpPr>
            <p:nvPr/>
          </p:nvSpPr>
          <p:spPr bwMode="auto">
            <a:xfrm>
              <a:off x="786" y="85"/>
              <a:ext cx="3750" cy="720"/>
            </a:xfrm>
            <a:prstGeom prst="rect">
              <a:avLst/>
            </a:prstGeom>
            <a:noFill/>
            <a:ln w="9525">
              <a:noFill/>
              <a:miter lim="800000"/>
              <a:headEnd/>
              <a:tailEnd/>
            </a:ln>
          </p:spPr>
          <p:txBody>
            <a:bodyPr wrap="none">
              <a:spAutoFit/>
            </a:bodyPr>
            <a:lstStyle/>
            <a:p>
              <a:pPr eaLnBrk="1" latinLnBrk="1" hangingPunct="1"/>
              <a:r>
                <a:rPr lang="zh-CN" altLang="en-US" sz="2400" b="1">
                  <a:latin typeface="黑体" pitchFamily="2" charset="-122"/>
                  <a:ea typeface="黑体" pitchFamily="2" charset="-122"/>
                </a:rPr>
                <a:t> </a:t>
              </a:r>
              <a:r>
                <a:rPr lang="en-US" altLang="zh-CN" sz="2400" b="1">
                  <a:solidFill>
                    <a:srgbClr val="FFFFFF"/>
                  </a:solidFill>
                  <a:latin typeface="黑体" pitchFamily="2" charset="-122"/>
                  <a:ea typeface="黑体" pitchFamily="2" charset="-122"/>
                </a:rPr>
                <a:t>1. </a:t>
              </a:r>
              <a:r>
                <a:rPr lang="zh-CN" altLang="en-US" sz="2400" b="1">
                  <a:solidFill>
                    <a:srgbClr val="FFFFFF"/>
                  </a:solidFill>
                  <a:latin typeface="黑体" pitchFamily="2" charset="-122"/>
                  <a:ea typeface="黑体" pitchFamily="2" charset="-122"/>
                </a:rPr>
                <a:t>引言</a:t>
              </a:r>
            </a:p>
          </p:txBody>
        </p:sp>
      </p:grpSp>
      <p:grpSp>
        <p:nvGrpSpPr>
          <p:cNvPr id="4100" name="Group 8"/>
          <p:cNvGrpSpPr>
            <a:grpSpLocks/>
          </p:cNvGrpSpPr>
          <p:nvPr/>
        </p:nvGrpSpPr>
        <p:grpSpPr bwMode="auto">
          <a:xfrm>
            <a:off x="1790700" y="3502025"/>
            <a:ext cx="5805488" cy="538163"/>
            <a:chOff x="0" y="0"/>
            <a:chExt cx="9142" cy="848"/>
          </a:xfrm>
        </p:grpSpPr>
        <p:grpSp>
          <p:nvGrpSpPr>
            <p:cNvPr id="4122" name="Group 9"/>
            <p:cNvGrpSpPr>
              <a:grpSpLocks/>
            </p:cNvGrpSpPr>
            <p:nvPr/>
          </p:nvGrpSpPr>
          <p:grpSpPr bwMode="auto">
            <a:xfrm>
              <a:off x="0" y="0"/>
              <a:ext cx="9143" cy="848"/>
              <a:chOff x="0" y="0"/>
              <a:chExt cx="3657" cy="339"/>
            </a:xfrm>
          </p:grpSpPr>
          <p:sp>
            <p:nvSpPr>
              <p:cNvPr id="6154" name="Rectangle 10"/>
              <p:cNvSpPr>
                <a:spLocks noChangeArrowheads="1"/>
              </p:cNvSpPr>
              <p:nvPr/>
            </p:nvSpPr>
            <p:spPr bwMode="auto">
              <a:xfrm>
                <a:off x="0" y="0"/>
                <a:ext cx="3657" cy="339"/>
              </a:xfrm>
              <a:prstGeom prst="rect">
                <a:avLst/>
              </a:prstGeom>
              <a:gradFill rotWithShape="1">
                <a:gsLst>
                  <a:gs pos="0">
                    <a:srgbClr val="0099FF">
                      <a:gamma/>
                      <a:shade val="30196"/>
                      <a:invGamma/>
                    </a:srgbClr>
                  </a:gs>
                  <a:gs pos="50000">
                    <a:srgbClr val="0099FF">
                      <a:alpha val="50000"/>
                    </a:srgbClr>
                  </a:gs>
                  <a:gs pos="100000">
                    <a:srgbClr val="0099FF">
                      <a:gamma/>
                      <a:shade val="30196"/>
                      <a:invGamma/>
                    </a:srgb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4127" name="AutoShape 11"/>
              <p:cNvSpPr>
                <a:spLocks noChangeArrowheads="1"/>
              </p:cNvSpPr>
              <p:nvPr/>
            </p:nvSpPr>
            <p:spPr bwMode="auto">
              <a:xfrm>
                <a:off x="109" y="45"/>
                <a:ext cx="3448" cy="227"/>
              </a:xfrm>
              <a:prstGeom prst="roundRect">
                <a:avLst>
                  <a:gd name="adj" fmla="val 16667"/>
                </a:avLst>
              </a:prstGeom>
              <a:solidFill>
                <a:schemeClr val="accent1"/>
              </a:solidFill>
              <a:ln w="9525">
                <a:noFill/>
                <a:round/>
                <a:headEnd/>
                <a:tailEnd/>
              </a:ln>
            </p:spPr>
            <p:txBody>
              <a:bodyPr wrap="none" anchor="ctr"/>
              <a:lstStyle/>
              <a:p>
                <a:endParaRPr lang="zh-CN" altLang="en-US">
                  <a:ea typeface="宋体" pitchFamily="2" charset="-122"/>
                </a:endParaRPr>
              </a:p>
            </p:txBody>
          </p:sp>
        </p:grpSp>
        <p:sp>
          <p:nvSpPr>
            <p:cNvPr id="4123" name="Rectangle 12"/>
            <p:cNvSpPr>
              <a:spLocks noChangeArrowheads="1"/>
            </p:cNvSpPr>
            <p:nvPr/>
          </p:nvSpPr>
          <p:spPr bwMode="auto">
            <a:xfrm>
              <a:off x="750" y="20"/>
              <a:ext cx="3565" cy="720"/>
            </a:xfrm>
            <a:prstGeom prst="rect">
              <a:avLst/>
            </a:prstGeom>
            <a:noFill/>
            <a:ln w="9525">
              <a:noFill/>
              <a:miter lim="800000"/>
              <a:headEnd/>
              <a:tailEnd/>
            </a:ln>
          </p:spPr>
          <p:txBody>
            <a:bodyPr wrap="none">
              <a:spAutoFit/>
            </a:bodyPr>
            <a:lstStyle/>
            <a:p>
              <a:pPr eaLnBrk="1" latinLnBrk="1" hangingPunct="1"/>
              <a:r>
                <a:rPr lang="ko-KR" altLang="en-US" sz="2400" b="1" dirty="0">
                  <a:latin typeface="黑体" pitchFamily="2" charset="-122"/>
                  <a:ea typeface="黑体" pitchFamily="2" charset="-122"/>
                </a:rPr>
                <a:t> </a:t>
              </a:r>
              <a:r>
                <a:rPr lang="zh-CN" altLang="en-US" sz="2400" b="1" dirty="0">
                  <a:solidFill>
                    <a:srgbClr val="FFFFFF"/>
                  </a:solidFill>
                  <a:latin typeface="黑体" pitchFamily="2" charset="-122"/>
                  <a:ea typeface="黑体" pitchFamily="2" charset="-122"/>
                </a:rPr>
                <a:t>3</a:t>
              </a:r>
              <a:r>
                <a:rPr lang="en-US" altLang="zh-CN" sz="2400" b="1" dirty="0">
                  <a:solidFill>
                    <a:srgbClr val="FFFFFF"/>
                  </a:solidFill>
                  <a:latin typeface="黑体" pitchFamily="2" charset="-122"/>
                  <a:ea typeface="黑体" pitchFamily="2" charset="-122"/>
                </a:rPr>
                <a:t>. </a:t>
              </a:r>
              <a:r>
                <a:rPr lang="zh-CN" altLang="en-US" sz="2400" b="1" dirty="0">
                  <a:solidFill>
                    <a:srgbClr val="FFFFFF"/>
                  </a:solidFill>
                  <a:latin typeface="黑体" pitchFamily="2" charset="-122"/>
                  <a:ea typeface="黑体" pitchFamily="2" charset="-122"/>
                </a:rPr>
                <a:t>系统</a:t>
              </a:r>
              <a:r>
                <a:rPr lang="zh-CN" altLang="en-US" sz="2400" b="1" dirty="0">
                  <a:solidFill>
                    <a:srgbClr val="FFFFFF"/>
                  </a:solidFill>
                  <a:latin typeface="黑体" pitchFamily="2" charset="-122"/>
                  <a:ea typeface="黑体" pitchFamily="2" charset="-122"/>
                  <a:sym typeface="Arial" charset="0"/>
                </a:rPr>
                <a:t>详细</a:t>
              </a:r>
              <a:r>
                <a:rPr lang="zh-CN" altLang="en-US" sz="2400" b="1" dirty="0">
                  <a:solidFill>
                    <a:srgbClr val="FFFFFF"/>
                  </a:solidFill>
                  <a:latin typeface="黑体" pitchFamily="2" charset="-122"/>
                  <a:ea typeface="黑体" pitchFamily="2" charset="-122"/>
                </a:rPr>
                <a:t>设计</a:t>
              </a:r>
            </a:p>
          </p:txBody>
        </p:sp>
      </p:grpSp>
      <p:grpSp>
        <p:nvGrpSpPr>
          <p:cNvPr id="4101" name="Group 13"/>
          <p:cNvGrpSpPr>
            <a:grpSpLocks/>
          </p:cNvGrpSpPr>
          <p:nvPr/>
        </p:nvGrpSpPr>
        <p:grpSpPr bwMode="auto">
          <a:xfrm>
            <a:off x="1790700" y="4078288"/>
            <a:ext cx="5805488" cy="538162"/>
            <a:chOff x="0" y="0"/>
            <a:chExt cx="9142" cy="848"/>
          </a:xfrm>
        </p:grpSpPr>
        <p:grpSp>
          <p:nvGrpSpPr>
            <p:cNvPr id="4116" name="Group 14"/>
            <p:cNvGrpSpPr>
              <a:grpSpLocks/>
            </p:cNvGrpSpPr>
            <p:nvPr/>
          </p:nvGrpSpPr>
          <p:grpSpPr bwMode="auto">
            <a:xfrm>
              <a:off x="0" y="0"/>
              <a:ext cx="9143" cy="848"/>
              <a:chOff x="0" y="0"/>
              <a:chExt cx="3657" cy="339"/>
            </a:xfrm>
          </p:grpSpPr>
          <p:sp>
            <p:nvSpPr>
              <p:cNvPr id="6159" name="Rectangle 15"/>
              <p:cNvSpPr>
                <a:spLocks noChangeArrowheads="1"/>
              </p:cNvSpPr>
              <p:nvPr/>
            </p:nvSpPr>
            <p:spPr bwMode="auto">
              <a:xfrm>
                <a:off x="0" y="0"/>
                <a:ext cx="3657" cy="339"/>
              </a:xfrm>
              <a:prstGeom prst="rect">
                <a:avLst/>
              </a:prstGeom>
              <a:gradFill rotWithShape="1">
                <a:gsLst>
                  <a:gs pos="0">
                    <a:srgbClr val="0099FF">
                      <a:gamma/>
                      <a:shade val="30196"/>
                      <a:invGamma/>
                    </a:srgbClr>
                  </a:gs>
                  <a:gs pos="50000">
                    <a:srgbClr val="0099FF">
                      <a:alpha val="50000"/>
                    </a:srgbClr>
                  </a:gs>
                  <a:gs pos="100000">
                    <a:srgbClr val="0099FF">
                      <a:gamma/>
                      <a:shade val="30196"/>
                      <a:invGamma/>
                    </a:srgb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4121" name="AutoShape 16"/>
              <p:cNvSpPr>
                <a:spLocks noChangeArrowheads="1"/>
              </p:cNvSpPr>
              <p:nvPr/>
            </p:nvSpPr>
            <p:spPr bwMode="auto">
              <a:xfrm>
                <a:off x="109" y="45"/>
                <a:ext cx="3448" cy="227"/>
              </a:xfrm>
              <a:prstGeom prst="roundRect">
                <a:avLst>
                  <a:gd name="adj" fmla="val 16667"/>
                </a:avLst>
              </a:prstGeom>
              <a:solidFill>
                <a:schemeClr val="accent1"/>
              </a:solidFill>
              <a:ln w="9525">
                <a:noFill/>
                <a:round/>
                <a:headEnd/>
                <a:tailEnd/>
              </a:ln>
            </p:spPr>
            <p:txBody>
              <a:bodyPr wrap="none" anchor="ctr"/>
              <a:lstStyle/>
              <a:p>
                <a:endParaRPr lang="zh-CN" altLang="en-US">
                  <a:ea typeface="宋体" pitchFamily="2" charset="-122"/>
                </a:endParaRPr>
              </a:p>
            </p:txBody>
          </p:sp>
        </p:grpSp>
        <p:sp>
          <p:nvSpPr>
            <p:cNvPr id="4117" name="Rectangle 17"/>
            <p:cNvSpPr>
              <a:spLocks noChangeArrowheads="1"/>
            </p:cNvSpPr>
            <p:nvPr/>
          </p:nvSpPr>
          <p:spPr bwMode="auto">
            <a:xfrm>
              <a:off x="750" y="20"/>
              <a:ext cx="3565" cy="720"/>
            </a:xfrm>
            <a:prstGeom prst="rect">
              <a:avLst/>
            </a:prstGeom>
            <a:noFill/>
            <a:ln w="9525">
              <a:noFill/>
              <a:miter lim="800000"/>
              <a:headEnd/>
              <a:tailEnd/>
            </a:ln>
          </p:spPr>
          <p:txBody>
            <a:bodyPr wrap="none">
              <a:spAutoFit/>
            </a:bodyPr>
            <a:lstStyle/>
            <a:p>
              <a:pPr eaLnBrk="1" latinLnBrk="1" hangingPunct="1"/>
              <a:r>
                <a:rPr lang="ko-KR" altLang="en-US" sz="2400" b="1">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4</a:t>
              </a:r>
              <a:r>
                <a:rPr lang="en-US" altLang="zh-CN" sz="2400" b="1">
                  <a:solidFill>
                    <a:srgbClr val="FFFFFF"/>
                  </a:solidFill>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系统的实现</a:t>
              </a:r>
            </a:p>
          </p:txBody>
        </p:sp>
      </p:grpSp>
      <p:grpSp>
        <p:nvGrpSpPr>
          <p:cNvPr id="4102" name="Group 18"/>
          <p:cNvGrpSpPr>
            <a:grpSpLocks/>
          </p:cNvGrpSpPr>
          <p:nvPr/>
        </p:nvGrpSpPr>
        <p:grpSpPr bwMode="auto">
          <a:xfrm>
            <a:off x="1790700" y="4654550"/>
            <a:ext cx="5805488" cy="538163"/>
            <a:chOff x="0" y="0"/>
            <a:chExt cx="9142" cy="848"/>
          </a:xfrm>
        </p:grpSpPr>
        <p:grpSp>
          <p:nvGrpSpPr>
            <p:cNvPr id="4110" name="Group 19"/>
            <p:cNvGrpSpPr>
              <a:grpSpLocks/>
            </p:cNvGrpSpPr>
            <p:nvPr/>
          </p:nvGrpSpPr>
          <p:grpSpPr bwMode="auto">
            <a:xfrm>
              <a:off x="0" y="0"/>
              <a:ext cx="9143" cy="848"/>
              <a:chOff x="0" y="0"/>
              <a:chExt cx="3657" cy="339"/>
            </a:xfrm>
          </p:grpSpPr>
          <p:sp>
            <p:nvSpPr>
              <p:cNvPr id="6164" name="Rectangle 20"/>
              <p:cNvSpPr>
                <a:spLocks noChangeArrowheads="1"/>
              </p:cNvSpPr>
              <p:nvPr/>
            </p:nvSpPr>
            <p:spPr bwMode="auto">
              <a:xfrm>
                <a:off x="0" y="0"/>
                <a:ext cx="3657" cy="339"/>
              </a:xfrm>
              <a:prstGeom prst="rect">
                <a:avLst/>
              </a:prstGeom>
              <a:gradFill rotWithShape="1">
                <a:gsLst>
                  <a:gs pos="0">
                    <a:srgbClr val="0099FF">
                      <a:gamma/>
                      <a:shade val="30196"/>
                      <a:invGamma/>
                    </a:srgbClr>
                  </a:gs>
                  <a:gs pos="50000">
                    <a:srgbClr val="0099FF">
                      <a:alpha val="50000"/>
                    </a:srgbClr>
                  </a:gs>
                  <a:gs pos="100000">
                    <a:srgbClr val="0099FF">
                      <a:gamma/>
                      <a:shade val="30196"/>
                      <a:invGamma/>
                    </a:srgb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4115" name="AutoShape 21"/>
              <p:cNvSpPr>
                <a:spLocks noChangeArrowheads="1"/>
              </p:cNvSpPr>
              <p:nvPr/>
            </p:nvSpPr>
            <p:spPr bwMode="auto">
              <a:xfrm>
                <a:off x="109" y="45"/>
                <a:ext cx="3448" cy="227"/>
              </a:xfrm>
              <a:prstGeom prst="roundRect">
                <a:avLst>
                  <a:gd name="adj" fmla="val 16667"/>
                </a:avLst>
              </a:prstGeom>
              <a:solidFill>
                <a:schemeClr val="accent1"/>
              </a:solidFill>
              <a:ln w="9525">
                <a:noFill/>
                <a:round/>
                <a:headEnd/>
                <a:tailEnd/>
              </a:ln>
            </p:spPr>
            <p:txBody>
              <a:bodyPr wrap="none" anchor="ctr"/>
              <a:lstStyle/>
              <a:p>
                <a:endParaRPr lang="zh-CN" altLang="en-US">
                  <a:ea typeface="宋体" pitchFamily="2" charset="-122"/>
                </a:endParaRPr>
              </a:p>
            </p:txBody>
          </p:sp>
        </p:grpSp>
        <p:sp>
          <p:nvSpPr>
            <p:cNvPr id="4111" name="Rectangle 22"/>
            <p:cNvSpPr>
              <a:spLocks noChangeArrowheads="1"/>
            </p:cNvSpPr>
            <p:nvPr/>
          </p:nvSpPr>
          <p:spPr bwMode="auto">
            <a:xfrm>
              <a:off x="750" y="20"/>
              <a:ext cx="3565" cy="720"/>
            </a:xfrm>
            <a:prstGeom prst="rect">
              <a:avLst/>
            </a:prstGeom>
            <a:noFill/>
            <a:ln w="9525">
              <a:noFill/>
              <a:miter lim="800000"/>
              <a:headEnd/>
              <a:tailEnd/>
            </a:ln>
          </p:spPr>
          <p:txBody>
            <a:bodyPr wrap="none">
              <a:spAutoFit/>
            </a:bodyPr>
            <a:lstStyle/>
            <a:p>
              <a:pPr eaLnBrk="1" latinLnBrk="1" hangingPunct="1"/>
              <a:r>
                <a:rPr lang="ko-KR" altLang="en-US" sz="2400" b="1">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5</a:t>
              </a:r>
              <a:r>
                <a:rPr lang="en-US" altLang="zh-CN" sz="2400" b="1">
                  <a:solidFill>
                    <a:srgbClr val="FFFFFF"/>
                  </a:solidFill>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系统测试</a:t>
              </a:r>
            </a:p>
          </p:txBody>
        </p:sp>
      </p:grpSp>
      <p:grpSp>
        <p:nvGrpSpPr>
          <p:cNvPr id="4103" name="Group 23"/>
          <p:cNvGrpSpPr>
            <a:grpSpLocks/>
          </p:cNvGrpSpPr>
          <p:nvPr/>
        </p:nvGrpSpPr>
        <p:grpSpPr bwMode="auto">
          <a:xfrm>
            <a:off x="1790700" y="2924175"/>
            <a:ext cx="5807710" cy="843996"/>
            <a:chOff x="0" y="0"/>
            <a:chExt cx="9143" cy="1326"/>
          </a:xfrm>
        </p:grpSpPr>
        <p:grpSp>
          <p:nvGrpSpPr>
            <p:cNvPr id="4104" name="Group 24"/>
            <p:cNvGrpSpPr>
              <a:grpSpLocks/>
            </p:cNvGrpSpPr>
            <p:nvPr/>
          </p:nvGrpSpPr>
          <p:grpSpPr bwMode="auto">
            <a:xfrm>
              <a:off x="0" y="0"/>
              <a:ext cx="9143" cy="848"/>
              <a:chOff x="0" y="0"/>
              <a:chExt cx="3657" cy="339"/>
            </a:xfrm>
          </p:grpSpPr>
          <p:sp>
            <p:nvSpPr>
              <p:cNvPr id="6169" name="Rectangle 25"/>
              <p:cNvSpPr>
                <a:spLocks noChangeArrowheads="1"/>
              </p:cNvSpPr>
              <p:nvPr/>
            </p:nvSpPr>
            <p:spPr bwMode="auto">
              <a:xfrm>
                <a:off x="0" y="0"/>
                <a:ext cx="3657" cy="339"/>
              </a:xfrm>
              <a:prstGeom prst="rect">
                <a:avLst/>
              </a:prstGeom>
              <a:gradFill rotWithShape="1">
                <a:gsLst>
                  <a:gs pos="0">
                    <a:srgbClr val="0099FF">
                      <a:gamma/>
                      <a:shade val="30196"/>
                      <a:invGamma/>
                    </a:srgbClr>
                  </a:gs>
                  <a:gs pos="50000">
                    <a:srgbClr val="0099FF">
                      <a:alpha val="50000"/>
                    </a:srgbClr>
                  </a:gs>
                  <a:gs pos="100000">
                    <a:srgbClr val="0099FF">
                      <a:gamma/>
                      <a:shade val="30196"/>
                      <a:invGamma/>
                    </a:srgb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4109" name="AutoShape 26"/>
              <p:cNvSpPr>
                <a:spLocks noChangeArrowheads="1"/>
              </p:cNvSpPr>
              <p:nvPr/>
            </p:nvSpPr>
            <p:spPr bwMode="auto">
              <a:xfrm>
                <a:off x="109" y="45"/>
                <a:ext cx="3448" cy="227"/>
              </a:xfrm>
              <a:prstGeom prst="roundRect">
                <a:avLst>
                  <a:gd name="adj" fmla="val 16667"/>
                </a:avLst>
              </a:prstGeom>
              <a:solidFill>
                <a:schemeClr val="accent1"/>
              </a:solidFill>
              <a:ln w="9525">
                <a:noFill/>
                <a:round/>
                <a:headEnd/>
                <a:tailEnd/>
              </a:ln>
            </p:spPr>
            <p:txBody>
              <a:bodyPr wrap="none" anchor="ctr"/>
              <a:lstStyle/>
              <a:p>
                <a:endParaRPr lang="zh-CN" altLang="en-US">
                  <a:ea typeface="宋体" pitchFamily="2" charset="-122"/>
                </a:endParaRPr>
              </a:p>
            </p:txBody>
          </p:sp>
        </p:grpSp>
        <p:sp>
          <p:nvSpPr>
            <p:cNvPr id="4105" name="Rectangle 27"/>
            <p:cNvSpPr>
              <a:spLocks noChangeArrowheads="1"/>
            </p:cNvSpPr>
            <p:nvPr/>
          </p:nvSpPr>
          <p:spPr bwMode="auto">
            <a:xfrm>
              <a:off x="750" y="20"/>
              <a:ext cx="5411" cy="1306"/>
            </a:xfrm>
            <a:prstGeom prst="rect">
              <a:avLst/>
            </a:prstGeom>
            <a:noFill/>
            <a:ln w="9525">
              <a:noFill/>
              <a:miter lim="800000"/>
              <a:headEnd/>
              <a:tailEnd/>
            </a:ln>
          </p:spPr>
          <p:txBody>
            <a:bodyPr wrap="none">
              <a:spAutoFit/>
            </a:bodyPr>
            <a:lstStyle/>
            <a:p>
              <a:pPr eaLnBrk="1" latinLnBrk="1" hangingPunct="1"/>
              <a:r>
                <a:rPr lang="ko-KR" altLang="en-US" sz="2400" b="1" dirty="0">
                  <a:latin typeface="黑体" pitchFamily="2" charset="-122"/>
                  <a:ea typeface="黑体" pitchFamily="2" charset="-122"/>
                </a:rPr>
                <a:t> </a:t>
              </a:r>
              <a:r>
                <a:rPr lang="zh-CN" altLang="en-US" sz="2400" b="1" dirty="0">
                  <a:solidFill>
                    <a:srgbClr val="FFFFFF"/>
                  </a:solidFill>
                  <a:latin typeface="黑体" pitchFamily="2" charset="-122"/>
                  <a:ea typeface="黑体" pitchFamily="2" charset="-122"/>
                </a:rPr>
                <a:t>2</a:t>
              </a:r>
              <a:r>
                <a:rPr lang="en-US" altLang="zh-CN" sz="2400" b="1" dirty="0">
                  <a:solidFill>
                    <a:srgbClr val="FFFFFF"/>
                  </a:solidFill>
                  <a:latin typeface="黑体" pitchFamily="2" charset="-122"/>
                  <a:ea typeface="黑体" pitchFamily="2" charset="-122"/>
                </a:rPr>
                <a:t>. </a:t>
              </a:r>
              <a:r>
                <a:rPr lang="zh-CN" altLang="en-US" sz="2400" b="1" dirty="0">
                  <a:solidFill>
                    <a:srgbClr val="FFFFFF"/>
                  </a:solidFill>
                  <a:latin typeface="黑体" pitchFamily="2" charset="-122"/>
                  <a:ea typeface="黑体" pitchFamily="2" charset="-122"/>
                </a:rPr>
                <a:t>系统开发</a:t>
              </a:r>
              <a:r>
                <a:rPr lang="zh-CN" altLang="en-US" sz="2400" b="1" dirty="0" smtClean="0">
                  <a:solidFill>
                    <a:srgbClr val="FFFFFF"/>
                  </a:solidFill>
                  <a:latin typeface="黑体" pitchFamily="2" charset="-122"/>
                  <a:ea typeface="黑体" pitchFamily="2" charset="-122"/>
                </a:rPr>
                <a:t>工具</a:t>
              </a:r>
              <a:r>
                <a:rPr lang="en-US" altLang="zh-CN" sz="2400" b="1" dirty="0" smtClean="0">
                  <a:solidFill>
                    <a:srgbClr val="FFFFFF"/>
                  </a:solidFill>
                  <a:latin typeface="黑体" pitchFamily="2" charset="-122"/>
                  <a:ea typeface="黑体" pitchFamily="2" charset="-122"/>
                </a:rPr>
                <a:t>/</a:t>
              </a:r>
              <a:r>
                <a:rPr lang="zh-CN" altLang="en-US" sz="2400" b="1" dirty="0" smtClean="0">
                  <a:solidFill>
                    <a:srgbClr val="FFFFFF"/>
                  </a:solidFill>
                  <a:latin typeface="黑体" pitchFamily="2" charset="-122"/>
                  <a:ea typeface="黑体" pitchFamily="2" charset="-122"/>
                </a:rPr>
                <a:t>环境</a:t>
              </a:r>
              <a:endParaRPr lang="en-US" altLang="zh-CN" sz="2400" b="1" dirty="0" smtClean="0">
                <a:solidFill>
                  <a:srgbClr val="FFFFFF"/>
                </a:solidFill>
                <a:latin typeface="黑体" pitchFamily="2" charset="-122"/>
                <a:ea typeface="黑体" pitchFamily="2" charset="-122"/>
              </a:endParaRPr>
            </a:p>
            <a:p>
              <a:pPr eaLnBrk="1" latinLnBrk="1" hangingPunct="1"/>
              <a:endParaRPr lang="zh-CN" altLang="en-US" sz="2400" b="1" dirty="0">
                <a:solidFill>
                  <a:srgbClr val="FFFFFF"/>
                </a:solidFill>
                <a:latin typeface="黑体" pitchFamily="2" charset="-122"/>
                <a:ea typeface="黑体" pitchFamily="2" charset="-122"/>
              </a:endParaRP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系统的实现</a:t>
            </a:r>
          </a:p>
        </p:txBody>
      </p:sp>
      <p:sp>
        <p:nvSpPr>
          <p:cNvPr id="21507" name="Rectangle 3"/>
          <p:cNvSpPr txBox="1">
            <a:spLocks noChangeArrowheads="1"/>
          </p:cNvSpPr>
          <p:nvPr/>
        </p:nvSpPr>
        <p:spPr bwMode="auto">
          <a:xfrm>
            <a:off x="457200" y="1371600"/>
            <a:ext cx="8258175" cy="5200650"/>
          </a:xfrm>
          <a:prstGeom prst="rect">
            <a:avLst/>
          </a:prstGeom>
          <a:noFill/>
          <a:ln w="9525">
            <a:noFill/>
            <a:miter lim="800000"/>
            <a:headEnd/>
            <a:tailEnd/>
          </a:ln>
        </p:spPr>
        <p:txBody>
          <a:bodyPr/>
          <a:lstStyle/>
          <a:p>
            <a:pPr marL="342900" indent="-342900" eaLnBrk="1" hangingPunct="1">
              <a:spcBef>
                <a:spcPct val="20000"/>
              </a:spcBef>
              <a:buClr>
                <a:schemeClr val="accent1"/>
              </a:buClr>
              <a:buFont typeface="Wingdings" pitchFamily="2" charset="2"/>
              <a:buNone/>
            </a:pPr>
            <a:r>
              <a:rPr lang="zh-CN" altLang="en-US" sz="2800" b="1" dirty="0" smtClean="0">
                <a:latin typeface="黑体" pitchFamily="2" charset="-122"/>
                <a:ea typeface="黑体" pitchFamily="2" charset="-122"/>
              </a:rPr>
              <a:t>登录</a:t>
            </a:r>
            <a:r>
              <a:rPr lang="en-US" altLang="zh-CN" sz="2800" b="1" dirty="0" smtClean="0">
                <a:latin typeface="黑体" pitchFamily="2" charset="-122"/>
                <a:ea typeface="黑体" pitchFamily="2" charset="-122"/>
              </a:rPr>
              <a:t>/</a:t>
            </a:r>
            <a:r>
              <a:rPr lang="zh-CN" altLang="en-US" sz="2800" b="1" dirty="0" smtClean="0">
                <a:latin typeface="黑体" pitchFamily="2" charset="-122"/>
                <a:ea typeface="黑体" pitchFamily="2" charset="-122"/>
              </a:rPr>
              <a:t>注册模块</a:t>
            </a:r>
            <a:endParaRPr lang="en-US" altLang="zh-CN" sz="2800" b="1" dirty="0">
              <a:latin typeface="黑体" pitchFamily="2" charset="-122"/>
              <a:ea typeface="黑体" pitchFamily="2" charset="-122"/>
            </a:endParaRPr>
          </a:p>
          <a:p>
            <a:pPr marL="342900" indent="-342900"/>
            <a:r>
              <a:rPr lang="en-US" altLang="zh-CN" sz="1400" dirty="0" smtClean="0">
                <a:ea typeface="宋体" pitchFamily="2" charset="-122"/>
              </a:rPr>
              <a:t> </a:t>
            </a:r>
            <a:endParaRPr lang="zh-CN" altLang="en-US" sz="1400" b="1" dirty="0">
              <a:latin typeface="黑体" pitchFamily="2" charset="-122"/>
              <a:ea typeface="黑体" pitchFamily="2" charset="-122"/>
            </a:endParaRPr>
          </a:p>
        </p:txBody>
      </p:sp>
      <p:sp>
        <p:nvSpPr>
          <p:cNvPr id="6" name="TextBox 5"/>
          <p:cNvSpPr txBox="1"/>
          <p:nvPr/>
        </p:nvSpPr>
        <p:spPr>
          <a:xfrm>
            <a:off x="285720" y="1857364"/>
            <a:ext cx="8429684" cy="4708981"/>
          </a:xfrm>
          <a:prstGeom prst="rect">
            <a:avLst/>
          </a:prstGeom>
          <a:noFill/>
        </p:spPr>
        <p:txBody>
          <a:bodyPr wrap="square" rtlCol="0">
            <a:spAutoFit/>
          </a:bodyPr>
          <a:lstStyle/>
          <a:p>
            <a:r>
              <a:rPr lang="en-US" sz="1000" b="1" dirty="0"/>
              <a:t>if</a:t>
            </a:r>
            <a:r>
              <a:rPr lang="en-US" sz="1000" dirty="0"/>
              <a:t>(IS_POST){ </a:t>
            </a:r>
            <a:endParaRPr lang="zh-CN" altLang="en-US" sz="1000" dirty="0"/>
          </a:p>
          <a:p>
            <a:r>
              <a:rPr lang="en-US" sz="1000" dirty="0"/>
              <a:t>	</a:t>
            </a:r>
            <a:r>
              <a:rPr lang="en-US" sz="1000" dirty="0" smtClean="0"/>
              <a:t>$</a:t>
            </a:r>
            <a:r>
              <a:rPr lang="en-US" sz="1000" dirty="0" err="1"/>
              <a:t>authCode</a:t>
            </a:r>
            <a:r>
              <a:rPr lang="en-US" sz="1000" dirty="0"/>
              <a:t> = $_POST['</a:t>
            </a:r>
            <a:r>
              <a:rPr lang="en-US" sz="1000" dirty="0" err="1"/>
              <a:t>authcode</a:t>
            </a:r>
            <a:r>
              <a:rPr lang="en-US" sz="1000" dirty="0"/>
              <a:t>'];</a:t>
            </a:r>
            <a:endParaRPr lang="zh-CN" altLang="en-US" sz="1000" dirty="0"/>
          </a:p>
          <a:p>
            <a:r>
              <a:rPr lang="en-US" sz="1000" dirty="0"/>
              <a:t>	</a:t>
            </a:r>
            <a:r>
              <a:rPr lang="en-US" sz="1000" b="1" dirty="0" smtClean="0"/>
              <a:t>if</a:t>
            </a:r>
            <a:r>
              <a:rPr lang="en-US" sz="1000" dirty="0"/>
              <a:t>(!</a:t>
            </a:r>
            <a:r>
              <a:rPr lang="en-US" sz="1000" dirty="0" err="1"/>
              <a:t>check_verify</a:t>
            </a:r>
            <a:r>
              <a:rPr lang="en-US" sz="1000" dirty="0"/>
              <a:t>($</a:t>
            </a:r>
            <a:r>
              <a:rPr lang="en-US" sz="1000" dirty="0" err="1"/>
              <a:t>authCode</a:t>
            </a:r>
            <a:r>
              <a:rPr lang="en-US" sz="1000" dirty="0"/>
              <a:t>)){</a:t>
            </a:r>
            <a:endParaRPr lang="zh-CN" altLang="en-US" sz="1000" dirty="0"/>
          </a:p>
          <a:p>
            <a:r>
              <a:rPr lang="en-US" sz="1000" dirty="0"/>
              <a:t>		</a:t>
            </a:r>
            <a:r>
              <a:rPr lang="en-US" sz="1000" dirty="0" smtClean="0"/>
              <a:t>$</a:t>
            </a:r>
            <a:r>
              <a:rPr lang="en-US" sz="1000" dirty="0"/>
              <a:t>this-&gt;error('</a:t>
            </a:r>
            <a:r>
              <a:rPr lang="zh-CN" altLang="en-US" sz="1000" dirty="0"/>
              <a:t>验证码输入错误！</a:t>
            </a:r>
            <a:r>
              <a:rPr lang="en-US" sz="1000" dirty="0"/>
              <a:t>', U('User/login'));</a:t>
            </a:r>
            <a:endParaRPr lang="zh-CN" altLang="en-US" sz="1000" dirty="0"/>
          </a:p>
          <a:p>
            <a:r>
              <a:rPr lang="en-US" sz="1000" dirty="0"/>
              <a:t>		</a:t>
            </a:r>
            <a:r>
              <a:rPr lang="en-US" sz="1000" dirty="0" smtClean="0"/>
              <a:t>}</a:t>
            </a:r>
            <a:endParaRPr lang="zh-CN" altLang="en-US" sz="1000" dirty="0"/>
          </a:p>
          <a:p>
            <a:r>
              <a:rPr lang="en-US" sz="1000" dirty="0"/>
              <a:t>		</a:t>
            </a:r>
            <a:r>
              <a:rPr lang="en-US" sz="1000" dirty="0" smtClean="0"/>
              <a:t>$</a:t>
            </a:r>
            <a:r>
              <a:rPr lang="en-US" sz="1000" dirty="0" err="1"/>
              <a:t>userName</a:t>
            </a:r>
            <a:r>
              <a:rPr lang="en-US" sz="1000" dirty="0"/>
              <a:t> = $_POST['username'];</a:t>
            </a:r>
            <a:endParaRPr lang="zh-CN" altLang="en-US" sz="1000" dirty="0"/>
          </a:p>
          <a:p>
            <a:r>
              <a:rPr lang="en-US" sz="1000" dirty="0"/>
              <a:t>		</a:t>
            </a:r>
            <a:r>
              <a:rPr lang="en-US" sz="1000" dirty="0" smtClean="0"/>
              <a:t>$</a:t>
            </a:r>
            <a:r>
              <a:rPr lang="en-US" sz="1000" dirty="0" err="1"/>
              <a:t>passWord</a:t>
            </a:r>
            <a:r>
              <a:rPr lang="en-US" sz="1000" dirty="0"/>
              <a:t> = md5($_POST['password']);</a:t>
            </a:r>
            <a:endParaRPr lang="zh-CN" altLang="en-US" sz="1000" dirty="0"/>
          </a:p>
          <a:p>
            <a:r>
              <a:rPr lang="en-US" sz="1000" dirty="0"/>
              <a:t>		</a:t>
            </a:r>
            <a:r>
              <a:rPr lang="en-US" sz="1000" dirty="0" smtClean="0"/>
              <a:t>$</a:t>
            </a:r>
            <a:r>
              <a:rPr lang="en-US" sz="1000" dirty="0"/>
              <a:t>nameResult = D('Users')-&gt;where('</a:t>
            </a:r>
            <a:r>
              <a:rPr lang="en-US" sz="1000" dirty="0" err="1"/>
              <a:t>UserName</a:t>
            </a:r>
            <a:r>
              <a:rPr lang="en-US" sz="1000" dirty="0"/>
              <a:t>="'.$</a:t>
            </a:r>
            <a:r>
              <a:rPr lang="en-US" sz="1000" dirty="0" err="1"/>
              <a:t>userName</a:t>
            </a:r>
            <a:r>
              <a:rPr lang="en-US" sz="1000" dirty="0"/>
              <a:t>.'" and Password="'.$</a:t>
            </a:r>
            <a:r>
              <a:rPr lang="en-US" sz="1000" dirty="0" err="1"/>
              <a:t>passWord</a:t>
            </a:r>
            <a:r>
              <a:rPr lang="en-US" sz="1000" dirty="0"/>
              <a:t>.'"')-&gt;find();</a:t>
            </a:r>
            <a:endParaRPr lang="zh-CN" altLang="en-US" sz="1000" dirty="0"/>
          </a:p>
          <a:p>
            <a:r>
              <a:rPr lang="en-US" sz="1000" dirty="0"/>
              <a:t>		</a:t>
            </a:r>
            <a:r>
              <a:rPr lang="en-US" sz="1000" dirty="0" smtClean="0"/>
              <a:t>$</a:t>
            </a:r>
            <a:r>
              <a:rPr lang="en-US" sz="1000" dirty="0" err="1"/>
              <a:t>idResult</a:t>
            </a:r>
            <a:r>
              <a:rPr lang="en-US" sz="1000" dirty="0"/>
              <a:t> =   D('Users')-&gt;where('</a:t>
            </a:r>
            <a:r>
              <a:rPr lang="en-US" sz="1000" dirty="0" err="1"/>
              <a:t>UserNo</a:t>
            </a:r>
            <a:r>
              <a:rPr lang="en-US" sz="1000" dirty="0"/>
              <a:t>="'.$</a:t>
            </a:r>
            <a:r>
              <a:rPr lang="en-US" sz="1000" dirty="0" err="1"/>
              <a:t>userName</a:t>
            </a:r>
            <a:r>
              <a:rPr lang="en-US" sz="1000" dirty="0"/>
              <a:t>.'" and Password="'.$</a:t>
            </a:r>
            <a:r>
              <a:rPr lang="en-US" sz="1000" dirty="0" err="1"/>
              <a:t>passWord</a:t>
            </a:r>
            <a:r>
              <a:rPr lang="en-US" sz="1000" dirty="0"/>
              <a:t>.'"')-&gt;find();</a:t>
            </a:r>
            <a:endParaRPr lang="zh-CN" altLang="en-US" sz="1000" dirty="0"/>
          </a:p>
          <a:p>
            <a:r>
              <a:rPr lang="en-US" sz="1000" dirty="0"/>
              <a:t>			</a:t>
            </a:r>
            <a:endParaRPr lang="zh-CN" altLang="en-US" sz="1000" dirty="0"/>
          </a:p>
          <a:p>
            <a:r>
              <a:rPr lang="en-US" sz="1000" dirty="0"/>
              <a:t>		</a:t>
            </a:r>
            <a:r>
              <a:rPr lang="en-US" sz="1000" b="1" dirty="0" smtClean="0"/>
              <a:t>if</a:t>
            </a:r>
            <a:r>
              <a:rPr lang="en-US" sz="1000" dirty="0"/>
              <a:t>(!</a:t>
            </a:r>
            <a:r>
              <a:rPr lang="en-US" sz="1000" b="1" dirty="0"/>
              <a:t>empty</a:t>
            </a:r>
            <a:r>
              <a:rPr lang="en-US" sz="1000" dirty="0"/>
              <a:t>($nameResult)){				</a:t>
            </a:r>
            <a:endParaRPr lang="zh-CN" altLang="en-US" sz="1000" dirty="0"/>
          </a:p>
          <a:p>
            <a:r>
              <a:rPr lang="en-US" sz="1000" dirty="0"/>
              <a:t>			</a:t>
            </a:r>
            <a:r>
              <a:rPr lang="en-US" sz="1000" dirty="0" smtClean="0"/>
              <a:t>$_</a:t>
            </a:r>
            <a:r>
              <a:rPr lang="en-US" sz="1000" dirty="0"/>
              <a:t>SESSION['</a:t>
            </a:r>
            <a:r>
              <a:rPr lang="en-US" sz="1000" dirty="0" err="1"/>
              <a:t>userID</a:t>
            </a:r>
            <a:r>
              <a:rPr lang="en-US" sz="1000" dirty="0"/>
              <a:t>']	=	$nameResult['UserId'];</a:t>
            </a:r>
            <a:endParaRPr lang="zh-CN" altLang="en-US" sz="1000" dirty="0"/>
          </a:p>
          <a:p>
            <a:r>
              <a:rPr lang="en-US" sz="1000" dirty="0"/>
              <a:t>			</a:t>
            </a:r>
            <a:r>
              <a:rPr lang="en-US" sz="1000" dirty="0" smtClean="0"/>
              <a:t>$_</a:t>
            </a:r>
            <a:r>
              <a:rPr lang="en-US" sz="1000" dirty="0"/>
              <a:t>SESSION['username']	=	$nameResult['</a:t>
            </a:r>
            <a:r>
              <a:rPr lang="en-US" sz="1000" dirty="0" err="1"/>
              <a:t>UserName</a:t>
            </a:r>
            <a:r>
              <a:rPr lang="en-US" sz="1000" dirty="0"/>
              <a:t>'];</a:t>
            </a:r>
            <a:endParaRPr lang="zh-CN" altLang="en-US" sz="1000" dirty="0"/>
          </a:p>
          <a:p>
            <a:r>
              <a:rPr lang="en-US" sz="1000" dirty="0"/>
              <a:t>			</a:t>
            </a:r>
            <a:r>
              <a:rPr lang="en-US" sz="1000" dirty="0" smtClean="0"/>
              <a:t>$_</a:t>
            </a:r>
            <a:r>
              <a:rPr lang="en-US" sz="1000" dirty="0"/>
              <a:t>SESSION['nickname']	=	$nameResult['</a:t>
            </a:r>
            <a:r>
              <a:rPr lang="en-US" sz="1000" dirty="0" err="1"/>
              <a:t>UserAlias</a:t>
            </a:r>
            <a:r>
              <a:rPr lang="en-US" sz="1000" dirty="0"/>
              <a:t>'];</a:t>
            </a:r>
            <a:endParaRPr lang="zh-CN" altLang="en-US" sz="1000" dirty="0"/>
          </a:p>
          <a:p>
            <a:r>
              <a:rPr lang="en-US" sz="1000" dirty="0"/>
              <a:t>				</a:t>
            </a:r>
            <a:endParaRPr lang="zh-CN" altLang="en-US" sz="1000" dirty="0"/>
          </a:p>
          <a:p>
            <a:r>
              <a:rPr lang="en-US" sz="1000" dirty="0"/>
              <a:t>			</a:t>
            </a:r>
            <a:r>
              <a:rPr lang="en-US" sz="1000" dirty="0" smtClean="0"/>
              <a:t>$</a:t>
            </a:r>
            <a:r>
              <a:rPr lang="en-US" sz="1000" dirty="0"/>
              <a:t>this-&gt;success('</a:t>
            </a:r>
            <a:r>
              <a:rPr lang="zh-CN" altLang="en-US" sz="1000" dirty="0"/>
              <a:t>登录成功！</a:t>
            </a:r>
            <a:r>
              <a:rPr lang="en-US" sz="1000" dirty="0"/>
              <a:t>',U('Index/index'));				</a:t>
            </a:r>
            <a:endParaRPr lang="zh-CN" altLang="en-US" sz="1000" dirty="0"/>
          </a:p>
          <a:p>
            <a:r>
              <a:rPr lang="en-US" sz="1000" dirty="0"/>
              <a:t> 			}</a:t>
            </a:r>
            <a:r>
              <a:rPr lang="en-US" sz="1000" b="1" dirty="0" err="1"/>
              <a:t>elseif</a:t>
            </a:r>
            <a:r>
              <a:rPr lang="en-US" sz="1000" b="1" dirty="0"/>
              <a:t> </a:t>
            </a:r>
            <a:r>
              <a:rPr lang="en-US" sz="1000" dirty="0"/>
              <a:t>(!</a:t>
            </a:r>
            <a:r>
              <a:rPr lang="en-US" sz="1000" b="1" dirty="0"/>
              <a:t>empty</a:t>
            </a:r>
            <a:r>
              <a:rPr lang="en-US" sz="1000" dirty="0"/>
              <a:t>($</a:t>
            </a:r>
            <a:r>
              <a:rPr lang="en-US" sz="1000" dirty="0" err="1"/>
              <a:t>idResult</a:t>
            </a:r>
            <a:r>
              <a:rPr lang="en-US" sz="1000" dirty="0"/>
              <a:t>)){</a:t>
            </a:r>
            <a:endParaRPr lang="zh-CN" altLang="en-US" sz="1000" dirty="0"/>
          </a:p>
          <a:p>
            <a:r>
              <a:rPr lang="en-US" sz="1000" dirty="0"/>
              <a:t> 			</a:t>
            </a:r>
            <a:r>
              <a:rPr lang="en-US" sz="1000" dirty="0" smtClean="0"/>
              <a:t>$_</a:t>
            </a:r>
            <a:r>
              <a:rPr lang="en-US" sz="1000" dirty="0"/>
              <a:t>SESSION['</a:t>
            </a:r>
            <a:r>
              <a:rPr lang="en-US" sz="1000" dirty="0" err="1"/>
              <a:t>userID</a:t>
            </a:r>
            <a:r>
              <a:rPr lang="en-US" sz="1000" dirty="0"/>
              <a:t>']	=	$</a:t>
            </a:r>
            <a:r>
              <a:rPr lang="en-US" sz="1000" dirty="0" err="1"/>
              <a:t>idResult</a:t>
            </a:r>
            <a:r>
              <a:rPr lang="en-US" sz="1000" dirty="0"/>
              <a:t>['UserId'];</a:t>
            </a:r>
            <a:endParaRPr lang="zh-CN" altLang="en-US" sz="1000" dirty="0"/>
          </a:p>
          <a:p>
            <a:r>
              <a:rPr lang="en-US" sz="1000" dirty="0"/>
              <a:t> 			</a:t>
            </a:r>
            <a:r>
              <a:rPr lang="en-US" sz="1000" dirty="0" smtClean="0"/>
              <a:t>$_</a:t>
            </a:r>
            <a:r>
              <a:rPr lang="en-US" sz="1000" dirty="0"/>
              <a:t>SESSION['username']	=	$</a:t>
            </a:r>
            <a:r>
              <a:rPr lang="en-US" sz="1000" dirty="0" err="1"/>
              <a:t>idResult</a:t>
            </a:r>
            <a:r>
              <a:rPr lang="en-US" sz="1000" dirty="0"/>
              <a:t>['</a:t>
            </a:r>
            <a:r>
              <a:rPr lang="en-US" sz="1000" dirty="0" err="1"/>
              <a:t>UserName</a:t>
            </a:r>
            <a:r>
              <a:rPr lang="en-US" sz="1000" dirty="0"/>
              <a:t>'];</a:t>
            </a:r>
            <a:endParaRPr lang="zh-CN" altLang="en-US" sz="1000" dirty="0"/>
          </a:p>
          <a:p>
            <a:r>
              <a:rPr lang="en-US" sz="1000" dirty="0"/>
              <a:t> 			</a:t>
            </a:r>
            <a:r>
              <a:rPr lang="en-US" sz="1000" dirty="0" smtClean="0"/>
              <a:t>$_</a:t>
            </a:r>
            <a:r>
              <a:rPr lang="en-US" sz="1000" dirty="0"/>
              <a:t>SESSION['nickname']	=	$</a:t>
            </a:r>
            <a:r>
              <a:rPr lang="en-US" sz="1000" dirty="0" err="1"/>
              <a:t>idResult</a:t>
            </a:r>
            <a:r>
              <a:rPr lang="en-US" sz="1000" dirty="0"/>
              <a:t>['</a:t>
            </a:r>
            <a:r>
              <a:rPr lang="en-US" sz="1000" dirty="0" err="1"/>
              <a:t>UserAlias</a:t>
            </a:r>
            <a:r>
              <a:rPr lang="en-US" sz="1000" dirty="0"/>
              <a:t>'];</a:t>
            </a:r>
            <a:endParaRPr lang="zh-CN" altLang="en-US" sz="1000" dirty="0"/>
          </a:p>
          <a:p>
            <a:r>
              <a:rPr lang="en-US" sz="1000" dirty="0"/>
              <a:t> 			</a:t>
            </a:r>
            <a:r>
              <a:rPr lang="en-US" sz="1000" dirty="0" smtClean="0"/>
              <a:t>$</a:t>
            </a:r>
            <a:r>
              <a:rPr lang="en-US" sz="1000" dirty="0"/>
              <a:t>this-&gt;success('</a:t>
            </a:r>
            <a:r>
              <a:rPr lang="zh-CN" altLang="en-US" sz="1000" dirty="0"/>
              <a:t>登录成功！</a:t>
            </a:r>
            <a:r>
              <a:rPr lang="en-US" sz="1000" dirty="0"/>
              <a:t>',U('Index/index'));	</a:t>
            </a:r>
            <a:endParaRPr lang="zh-CN" altLang="en-US" sz="1000" dirty="0"/>
          </a:p>
          <a:p>
            <a:r>
              <a:rPr lang="en-US" sz="1000" dirty="0"/>
              <a:t>			}</a:t>
            </a:r>
            <a:r>
              <a:rPr lang="en-US" sz="1000" b="1" dirty="0"/>
              <a:t>else</a:t>
            </a:r>
            <a:r>
              <a:rPr lang="en-US" sz="1000" dirty="0"/>
              <a:t>{</a:t>
            </a:r>
            <a:endParaRPr lang="zh-CN" altLang="en-US" sz="1000" dirty="0"/>
          </a:p>
          <a:p>
            <a:r>
              <a:rPr lang="en-US" sz="1000" dirty="0"/>
              <a:t>			</a:t>
            </a:r>
            <a:r>
              <a:rPr lang="en-US" sz="1000" dirty="0" smtClean="0"/>
              <a:t>$</a:t>
            </a:r>
            <a:r>
              <a:rPr lang="en-US" sz="1000" dirty="0"/>
              <a:t>this-&gt;error('</a:t>
            </a:r>
            <a:r>
              <a:rPr lang="zh-CN" altLang="en-US" sz="1000" dirty="0"/>
              <a:t>用户名密码错误！</a:t>
            </a:r>
            <a:r>
              <a:rPr lang="en-US" sz="1000" dirty="0"/>
              <a:t>', U('User/login'));</a:t>
            </a:r>
            <a:endParaRPr lang="zh-CN" altLang="en-US" sz="1000" dirty="0"/>
          </a:p>
          <a:p>
            <a:r>
              <a:rPr lang="en-US" sz="1000" dirty="0"/>
              <a:t>			}		  </a:t>
            </a:r>
            <a:endParaRPr lang="zh-CN" altLang="en-US" sz="1000" dirty="0"/>
          </a:p>
          <a:p>
            <a:r>
              <a:rPr lang="en-US" sz="1000" dirty="0"/>
              <a:t>		} </a:t>
            </a:r>
            <a:r>
              <a:rPr lang="en-US" sz="1000" b="1" dirty="0"/>
              <a:t>else </a:t>
            </a:r>
            <a:r>
              <a:rPr lang="en-US" sz="1000" dirty="0"/>
              <a:t>{</a:t>
            </a:r>
            <a:endParaRPr lang="zh-CN" altLang="en-US" sz="1000" dirty="0"/>
          </a:p>
          <a:p>
            <a:r>
              <a:rPr lang="en-US" sz="1000" dirty="0"/>
              <a:t>		</a:t>
            </a:r>
            <a:r>
              <a:rPr lang="en-US" sz="1000" dirty="0" smtClean="0"/>
              <a:t>$</a:t>
            </a:r>
            <a:r>
              <a:rPr lang="en-US" sz="1000" dirty="0"/>
              <a:t>this-&gt;display();</a:t>
            </a:r>
            <a:endParaRPr lang="zh-CN" altLang="en-US" sz="1000" dirty="0"/>
          </a:p>
          <a:p>
            <a:r>
              <a:rPr lang="en-US" sz="1000" dirty="0"/>
              <a:t>		}</a:t>
            </a:r>
            <a:endParaRPr lang="zh-CN" altLang="en-US" sz="1000" dirty="0"/>
          </a:p>
          <a:p>
            <a:r>
              <a:rPr lang="en-US" sz="1000" dirty="0"/>
              <a:t>	}</a:t>
            </a:r>
            <a:endParaRPr lang="zh-CN" altLang="en-US" sz="1000" dirty="0"/>
          </a:p>
          <a:p>
            <a:endParaRPr lang="zh-CN" altLang="en-US" sz="1000"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系统的实现</a:t>
            </a:r>
          </a:p>
        </p:txBody>
      </p:sp>
      <p:sp>
        <p:nvSpPr>
          <p:cNvPr id="7" name="Rectangle 3"/>
          <p:cNvSpPr txBox="1">
            <a:spLocks noChangeArrowheads="1"/>
          </p:cNvSpPr>
          <p:nvPr/>
        </p:nvSpPr>
        <p:spPr bwMode="auto">
          <a:xfrm>
            <a:off x="428625" y="1357313"/>
            <a:ext cx="3714750" cy="571500"/>
          </a:xfrm>
          <a:prstGeom prst="rect">
            <a:avLst/>
          </a:prstGeom>
          <a:noFill/>
          <a:ln w="9525">
            <a:noFill/>
            <a:miter lim="800000"/>
            <a:headEnd/>
            <a:tailEnd/>
          </a:ln>
        </p:spPr>
        <p:txBody>
          <a:bodyPr/>
          <a:lstStyle/>
          <a:p>
            <a:pPr marL="342900" indent="-342900" eaLnBrk="1" hangingPunct="1">
              <a:spcBef>
                <a:spcPct val="20000"/>
              </a:spcBef>
              <a:buClr>
                <a:schemeClr val="accent1"/>
              </a:buClr>
              <a:buFont typeface="Wingdings" pitchFamily="2" charset="2"/>
              <a:buNone/>
              <a:defRPr/>
            </a:pPr>
            <a:r>
              <a:rPr lang="zh-CN" altLang="en-US" sz="2800" b="1" kern="0" dirty="0" smtClean="0">
                <a:latin typeface="黑体" pitchFamily="2" charset="-122"/>
                <a:ea typeface="黑体" pitchFamily="2" charset="-122"/>
              </a:rPr>
              <a:t>网络课堂系统</a:t>
            </a:r>
            <a:r>
              <a:rPr lang="zh-CN" altLang="en-US" sz="2800" b="1" kern="0" dirty="0">
                <a:latin typeface="黑体" pitchFamily="2" charset="-122"/>
                <a:ea typeface="黑体" pitchFamily="2" charset="-122"/>
              </a:rPr>
              <a:t>主界面</a:t>
            </a: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r>
              <a:rPr lang="zh-CN" altLang="en-US" sz="2800" b="1" kern="0" dirty="0">
                <a:latin typeface="黑体" pitchFamily="2" charset="-122"/>
                <a:ea typeface="黑体" pitchFamily="2" charset="-122"/>
              </a:rPr>
              <a:t>   </a:t>
            </a: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p:txBody>
      </p:sp>
      <p:sp>
        <p:nvSpPr>
          <p:cNvPr id="22533" name="TextBox 7"/>
          <p:cNvSpPr txBox="1">
            <a:spLocks noChangeArrowheads="1"/>
          </p:cNvSpPr>
          <p:nvPr/>
        </p:nvSpPr>
        <p:spPr bwMode="auto">
          <a:xfrm>
            <a:off x="357158" y="2428868"/>
            <a:ext cx="2714644" cy="2308324"/>
          </a:xfrm>
          <a:prstGeom prst="rect">
            <a:avLst/>
          </a:prstGeom>
          <a:noFill/>
          <a:ln w="9525">
            <a:noFill/>
            <a:miter lim="800000"/>
            <a:headEnd/>
            <a:tailEnd/>
          </a:ln>
        </p:spPr>
        <p:txBody>
          <a:bodyPr wrap="square">
            <a:spAutoFit/>
          </a:bodyPr>
          <a:lstStyle/>
          <a:p>
            <a:r>
              <a:rPr lang="zh-CN" altLang="en-US" sz="2400" dirty="0" smtClean="0">
                <a:latin typeface="宋体" pitchFamily="2" charset="-122"/>
                <a:ea typeface="宋体" pitchFamily="2" charset="-122"/>
              </a:rPr>
              <a:t>主要功能：用于显示功能导航，教室列表，个人中心等。</a:t>
            </a:r>
            <a:endParaRPr lang="en-US" altLang="zh-CN" sz="2400" dirty="0">
              <a:latin typeface="宋体" pitchFamily="2" charset="-122"/>
              <a:ea typeface="宋体" pitchFamily="2" charset="-122"/>
            </a:endParaRPr>
          </a:p>
          <a:p>
            <a:r>
              <a:rPr lang="zh-CN" altLang="en-US" sz="2400" dirty="0" smtClean="0">
                <a:latin typeface="宋体" pitchFamily="2" charset="-122"/>
                <a:ea typeface="宋体" pitchFamily="2" charset="-122"/>
              </a:rPr>
              <a:t>例如：在左边列表中选择课程分类</a:t>
            </a:r>
            <a:r>
              <a:rPr lang="zh-CN" altLang="en-US" dirty="0" smtClean="0">
                <a:latin typeface="宋体" pitchFamily="2" charset="-122"/>
                <a:ea typeface="宋体" pitchFamily="2" charset="-122"/>
              </a:rPr>
              <a:t>。</a:t>
            </a:r>
            <a:endParaRPr lang="zh-CN" altLang="en-US" dirty="0">
              <a:latin typeface="宋体" pitchFamily="2" charset="-122"/>
              <a:ea typeface="宋体" pitchFamily="2" charset="-122"/>
            </a:endParaRPr>
          </a:p>
        </p:txBody>
      </p:sp>
      <p:pic>
        <p:nvPicPr>
          <p:cNvPr id="22534" name="Picture 6" descr="C:\Users\carlroy\AppData\Roaming\Tencent\Users\3332378\QQ\WinTemp\RichOle\W4SPD2Z7]8{[ES3T``M83F3.jpg"/>
          <p:cNvPicPr>
            <a:picLocks noChangeAspect="1" noChangeArrowheads="1"/>
          </p:cNvPicPr>
          <p:nvPr/>
        </p:nvPicPr>
        <p:blipFill>
          <a:blip r:embed="rId2"/>
          <a:srcRect/>
          <a:stretch>
            <a:fillRect/>
          </a:stretch>
        </p:blipFill>
        <p:spPr bwMode="auto">
          <a:xfrm>
            <a:off x="3286116" y="2071678"/>
            <a:ext cx="5598704" cy="4000528"/>
          </a:xfrm>
          <a:prstGeom prst="rect">
            <a:avLst/>
          </a:prstGeom>
          <a:noFill/>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系统的实现</a:t>
            </a:r>
          </a:p>
        </p:txBody>
      </p:sp>
      <p:sp>
        <p:nvSpPr>
          <p:cNvPr id="7" name="Rectangle 3"/>
          <p:cNvSpPr txBox="1">
            <a:spLocks noChangeArrowheads="1"/>
          </p:cNvSpPr>
          <p:nvPr/>
        </p:nvSpPr>
        <p:spPr bwMode="auto">
          <a:xfrm>
            <a:off x="428625" y="1357313"/>
            <a:ext cx="3714750" cy="571500"/>
          </a:xfrm>
          <a:prstGeom prst="rect">
            <a:avLst/>
          </a:prstGeom>
          <a:noFill/>
          <a:ln w="9525">
            <a:noFill/>
            <a:miter lim="800000"/>
            <a:headEnd/>
            <a:tailEnd/>
          </a:ln>
        </p:spPr>
        <p:txBody>
          <a:bodyPr/>
          <a:lstStyle/>
          <a:p>
            <a:pPr marL="342900" indent="-342900" eaLnBrk="1" hangingPunct="1">
              <a:spcBef>
                <a:spcPct val="20000"/>
              </a:spcBef>
              <a:buClr>
                <a:schemeClr val="accent1"/>
              </a:buClr>
              <a:buFont typeface="Wingdings" pitchFamily="2" charset="2"/>
              <a:buNone/>
              <a:defRPr/>
            </a:pPr>
            <a:r>
              <a:rPr lang="zh-CN" altLang="en-US" sz="2800" b="1" kern="0" dirty="0" smtClean="0">
                <a:latin typeface="黑体" pitchFamily="2" charset="-122"/>
                <a:ea typeface="黑体" pitchFamily="2" charset="-122"/>
              </a:rPr>
              <a:t>注册模块</a:t>
            </a: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r>
              <a:rPr lang="zh-CN" altLang="en-US" sz="2800" b="1" kern="0" dirty="0">
                <a:latin typeface="黑体" pitchFamily="2" charset="-122"/>
                <a:ea typeface="黑体" pitchFamily="2" charset="-122"/>
              </a:rPr>
              <a:t>   </a:t>
            </a: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p:txBody>
      </p:sp>
      <p:sp>
        <p:nvSpPr>
          <p:cNvPr id="22533" name="TextBox 7"/>
          <p:cNvSpPr txBox="1">
            <a:spLocks noChangeArrowheads="1"/>
          </p:cNvSpPr>
          <p:nvPr/>
        </p:nvSpPr>
        <p:spPr bwMode="auto">
          <a:xfrm>
            <a:off x="357158" y="2428868"/>
            <a:ext cx="2714644" cy="2308324"/>
          </a:xfrm>
          <a:prstGeom prst="rect">
            <a:avLst/>
          </a:prstGeom>
          <a:noFill/>
          <a:ln w="9525">
            <a:noFill/>
            <a:miter lim="800000"/>
            <a:headEnd/>
            <a:tailEnd/>
          </a:ln>
        </p:spPr>
        <p:txBody>
          <a:bodyPr wrap="square">
            <a:spAutoFit/>
          </a:bodyPr>
          <a:lstStyle/>
          <a:p>
            <a:r>
              <a:rPr lang="zh-CN" altLang="en-US" sz="2400" dirty="0" smtClean="0">
                <a:latin typeface="宋体" pitchFamily="2" charset="-122"/>
                <a:ea typeface="宋体" pitchFamily="2" charset="-122"/>
              </a:rPr>
              <a:t>主要功能：用于显示功能导航，教室列表，个人中心等。</a:t>
            </a:r>
            <a:endParaRPr lang="en-US" altLang="zh-CN" sz="2400" dirty="0">
              <a:latin typeface="宋体" pitchFamily="2" charset="-122"/>
              <a:ea typeface="宋体" pitchFamily="2" charset="-122"/>
            </a:endParaRPr>
          </a:p>
          <a:p>
            <a:r>
              <a:rPr lang="zh-CN" altLang="en-US" sz="2400" dirty="0" smtClean="0">
                <a:latin typeface="宋体" pitchFamily="2" charset="-122"/>
                <a:ea typeface="宋体" pitchFamily="2" charset="-122"/>
              </a:rPr>
              <a:t>例如：在左边列表中选择课程分类</a:t>
            </a:r>
            <a:r>
              <a:rPr lang="zh-CN" altLang="en-US" dirty="0" smtClean="0">
                <a:latin typeface="宋体" pitchFamily="2" charset="-122"/>
                <a:ea typeface="宋体" pitchFamily="2" charset="-122"/>
              </a:rPr>
              <a:t>。</a:t>
            </a:r>
            <a:endParaRPr lang="zh-CN" altLang="en-US" dirty="0">
              <a:latin typeface="宋体" pitchFamily="2" charset="-122"/>
              <a:ea typeface="宋体" pitchFamily="2" charset="-122"/>
            </a:endParaRPr>
          </a:p>
        </p:txBody>
      </p:sp>
      <p:pic>
        <p:nvPicPr>
          <p:cNvPr id="22534" name="Picture 6" descr="C:\Users\carlroy\AppData\Roaming\Tencent\Users\3332378\QQ\WinTemp\RichOle\W4SPD2Z7]8{[ES3T``M83F3.jpg"/>
          <p:cNvPicPr>
            <a:picLocks noChangeAspect="1" noChangeArrowheads="1"/>
          </p:cNvPicPr>
          <p:nvPr/>
        </p:nvPicPr>
        <p:blipFill>
          <a:blip r:embed="rId2"/>
          <a:srcRect/>
          <a:stretch>
            <a:fillRect/>
          </a:stretch>
        </p:blipFill>
        <p:spPr bwMode="auto">
          <a:xfrm>
            <a:off x="3286116" y="2071678"/>
            <a:ext cx="5598704" cy="4000528"/>
          </a:xfrm>
          <a:prstGeom prst="rect">
            <a:avLst/>
          </a:prstGeom>
          <a:noFill/>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系统的实现</a:t>
            </a:r>
          </a:p>
        </p:txBody>
      </p:sp>
      <p:sp>
        <p:nvSpPr>
          <p:cNvPr id="6" name="Rectangle 3"/>
          <p:cNvSpPr txBox="1">
            <a:spLocks noChangeArrowheads="1"/>
          </p:cNvSpPr>
          <p:nvPr/>
        </p:nvSpPr>
        <p:spPr bwMode="auto">
          <a:xfrm>
            <a:off x="428625" y="1357313"/>
            <a:ext cx="3714750" cy="571500"/>
          </a:xfrm>
          <a:prstGeom prst="rect">
            <a:avLst/>
          </a:prstGeom>
          <a:noFill/>
          <a:ln w="9525">
            <a:noFill/>
            <a:miter lim="800000"/>
            <a:headEnd/>
            <a:tailEnd/>
          </a:ln>
        </p:spPr>
        <p:txBody>
          <a:bodyPr/>
          <a:lstStyle/>
          <a:p>
            <a:pPr marL="342900" indent="-342900" eaLnBrk="1" hangingPunct="1">
              <a:spcBef>
                <a:spcPct val="20000"/>
              </a:spcBef>
              <a:buClr>
                <a:schemeClr val="accent1"/>
              </a:buClr>
              <a:buFont typeface="Wingdings" pitchFamily="2" charset="2"/>
              <a:buNone/>
              <a:defRPr/>
            </a:pPr>
            <a:r>
              <a:rPr lang="zh-CN" altLang="en-US" sz="2800" b="1" kern="0" dirty="0" smtClean="0">
                <a:latin typeface="黑体" pitchFamily="2" charset="-122"/>
                <a:ea typeface="黑体" pitchFamily="2" charset="-122"/>
              </a:rPr>
              <a:t>教室管理模块</a:t>
            </a: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r>
              <a:rPr lang="zh-CN" altLang="en-US" sz="2800" b="1" kern="0" dirty="0">
                <a:latin typeface="黑体" pitchFamily="2" charset="-122"/>
                <a:ea typeface="黑体" pitchFamily="2" charset="-122"/>
              </a:rPr>
              <a:t>   </a:t>
            </a: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p:txBody>
      </p:sp>
      <p:sp>
        <p:nvSpPr>
          <p:cNvPr id="23556" name="TextBox 6"/>
          <p:cNvSpPr txBox="1">
            <a:spLocks noChangeArrowheads="1"/>
          </p:cNvSpPr>
          <p:nvPr/>
        </p:nvSpPr>
        <p:spPr bwMode="auto">
          <a:xfrm>
            <a:off x="571500" y="2643188"/>
            <a:ext cx="2643188" cy="1569660"/>
          </a:xfrm>
          <a:prstGeom prst="rect">
            <a:avLst/>
          </a:prstGeom>
          <a:noFill/>
          <a:ln w="9525">
            <a:noFill/>
            <a:miter lim="800000"/>
            <a:headEnd/>
            <a:tailEnd/>
          </a:ln>
        </p:spPr>
        <p:txBody>
          <a:bodyPr>
            <a:spAutoFit/>
          </a:bodyPr>
          <a:lstStyle/>
          <a:p>
            <a:r>
              <a:rPr lang="zh-CN" altLang="en-US" sz="2400" dirty="0">
                <a:ea typeface="宋体" pitchFamily="2" charset="-122"/>
              </a:rPr>
              <a:t>主要功能</a:t>
            </a:r>
            <a:r>
              <a:rPr lang="zh-CN" altLang="en-US" sz="2400" dirty="0" smtClean="0">
                <a:ea typeface="宋体" pitchFamily="2" charset="-122"/>
              </a:rPr>
              <a:t>：</a:t>
            </a:r>
            <a:r>
              <a:rPr lang="zh-CN" altLang="en-US" sz="2400" dirty="0"/>
              <a:t>直播教室的的添加、修改、删除和教室权限管理的</a:t>
            </a:r>
            <a:r>
              <a:rPr lang="zh-CN" altLang="en-US" sz="2400" dirty="0" smtClean="0"/>
              <a:t>功能。</a:t>
            </a:r>
            <a:endParaRPr lang="zh-CN" altLang="en-US" sz="2400" dirty="0">
              <a:ea typeface="宋体" pitchFamily="2" charset="-122"/>
            </a:endParaRPr>
          </a:p>
        </p:txBody>
      </p:sp>
      <p:pic>
        <p:nvPicPr>
          <p:cNvPr id="23558" name="Picture 6" descr="C:\Users\carlroy\AppData\Roaming\Tencent\Users\3332378\QQ\WinTemp\RichOle\DTGWB]{O%)%{W9USSWYTR_G.jpg"/>
          <p:cNvPicPr>
            <a:picLocks noChangeAspect="1" noChangeArrowheads="1"/>
          </p:cNvPicPr>
          <p:nvPr/>
        </p:nvPicPr>
        <p:blipFill>
          <a:blip r:embed="rId2" r:link="rId3"/>
          <a:srcRect/>
          <a:stretch>
            <a:fillRect/>
          </a:stretch>
        </p:blipFill>
        <p:spPr bwMode="auto">
          <a:xfrm>
            <a:off x="3214678" y="2143116"/>
            <a:ext cx="5556804" cy="364333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系统的实现</a:t>
            </a:r>
          </a:p>
        </p:txBody>
      </p:sp>
      <p:sp>
        <p:nvSpPr>
          <p:cNvPr id="6" name="Rectangle 3"/>
          <p:cNvSpPr txBox="1">
            <a:spLocks noChangeArrowheads="1"/>
          </p:cNvSpPr>
          <p:nvPr/>
        </p:nvSpPr>
        <p:spPr bwMode="auto">
          <a:xfrm>
            <a:off x="428625" y="1357313"/>
            <a:ext cx="3714750" cy="571500"/>
          </a:xfrm>
          <a:prstGeom prst="rect">
            <a:avLst/>
          </a:prstGeom>
          <a:noFill/>
          <a:ln w="9525">
            <a:noFill/>
            <a:miter lim="800000"/>
            <a:headEnd/>
            <a:tailEnd/>
          </a:ln>
        </p:spPr>
        <p:txBody>
          <a:bodyPr/>
          <a:lstStyle/>
          <a:p>
            <a:pPr marL="342900" indent="-342900" eaLnBrk="1" hangingPunct="1">
              <a:spcBef>
                <a:spcPct val="20000"/>
              </a:spcBef>
              <a:buClr>
                <a:schemeClr val="accent1"/>
              </a:buClr>
              <a:buFont typeface="Wingdings" pitchFamily="2" charset="2"/>
              <a:buNone/>
              <a:defRPr/>
            </a:pPr>
            <a:r>
              <a:rPr lang="zh-CN" altLang="en-US" sz="2800" b="1" kern="0" dirty="0" smtClean="0">
                <a:latin typeface="黑体" pitchFamily="2" charset="-122"/>
                <a:ea typeface="黑体" pitchFamily="2" charset="-122"/>
              </a:rPr>
              <a:t>教室管理模块</a:t>
            </a: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r>
              <a:rPr lang="zh-CN" altLang="en-US" sz="2800" b="1" kern="0" dirty="0">
                <a:latin typeface="黑体" pitchFamily="2" charset="-122"/>
                <a:ea typeface="黑体" pitchFamily="2" charset="-122"/>
              </a:rPr>
              <a:t>   </a:t>
            </a: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p:txBody>
      </p:sp>
      <p:sp>
        <p:nvSpPr>
          <p:cNvPr id="23556" name="TextBox 6"/>
          <p:cNvSpPr txBox="1">
            <a:spLocks noChangeArrowheads="1"/>
          </p:cNvSpPr>
          <p:nvPr/>
        </p:nvSpPr>
        <p:spPr bwMode="auto">
          <a:xfrm>
            <a:off x="571500" y="2643188"/>
            <a:ext cx="2643188" cy="1569660"/>
          </a:xfrm>
          <a:prstGeom prst="rect">
            <a:avLst/>
          </a:prstGeom>
          <a:noFill/>
          <a:ln w="9525">
            <a:noFill/>
            <a:miter lim="800000"/>
            <a:headEnd/>
            <a:tailEnd/>
          </a:ln>
        </p:spPr>
        <p:txBody>
          <a:bodyPr>
            <a:spAutoFit/>
          </a:bodyPr>
          <a:lstStyle/>
          <a:p>
            <a:r>
              <a:rPr lang="zh-CN" altLang="en-US" sz="2400" dirty="0">
                <a:ea typeface="宋体" pitchFamily="2" charset="-122"/>
              </a:rPr>
              <a:t>主要功能</a:t>
            </a:r>
            <a:r>
              <a:rPr lang="zh-CN" altLang="en-US" sz="2400" dirty="0" smtClean="0">
                <a:ea typeface="宋体" pitchFamily="2" charset="-122"/>
              </a:rPr>
              <a:t>：</a:t>
            </a:r>
            <a:r>
              <a:rPr lang="zh-CN" altLang="en-US" sz="2400" dirty="0"/>
              <a:t>直播教室的的添加、修改、删除和教室权限管理的</a:t>
            </a:r>
            <a:r>
              <a:rPr lang="zh-CN" altLang="en-US" sz="2400" dirty="0" smtClean="0"/>
              <a:t>功能。</a:t>
            </a:r>
            <a:endParaRPr lang="zh-CN" altLang="en-US" sz="2400" dirty="0">
              <a:ea typeface="宋体" pitchFamily="2" charset="-122"/>
            </a:endParaRPr>
          </a:p>
        </p:txBody>
      </p:sp>
      <p:pic>
        <p:nvPicPr>
          <p:cNvPr id="31746" name="Picture 2" descr="C:\Users\carlroy\AppData\Roaming\Tencent\Users\3332378\QQ\WinTemp\RichOle\A}P2$)(}77[RX%7K]`5{)07.jpg"/>
          <p:cNvPicPr>
            <a:picLocks noChangeAspect="1" noChangeArrowheads="1"/>
          </p:cNvPicPr>
          <p:nvPr/>
        </p:nvPicPr>
        <p:blipFill>
          <a:blip r:embed="rId2" r:link="rId3"/>
          <a:srcRect/>
          <a:stretch>
            <a:fillRect/>
          </a:stretch>
        </p:blipFill>
        <p:spPr bwMode="auto">
          <a:xfrm>
            <a:off x="3214678" y="2000240"/>
            <a:ext cx="5715008" cy="385765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extBox 4"/>
          <p:cNvSpPr txBox="1">
            <a:spLocks noChangeArrowheads="1"/>
          </p:cNvSpPr>
          <p:nvPr/>
        </p:nvSpPr>
        <p:spPr bwMode="auto">
          <a:xfrm>
            <a:off x="642910" y="2428868"/>
            <a:ext cx="8215312" cy="2708434"/>
          </a:xfrm>
          <a:prstGeom prst="rect">
            <a:avLst/>
          </a:prstGeom>
          <a:noFill/>
          <a:ln w="9525">
            <a:noFill/>
            <a:miter lim="800000"/>
            <a:headEnd/>
            <a:tailEnd/>
          </a:ln>
        </p:spPr>
        <p:txBody>
          <a:bodyPr>
            <a:spAutoFit/>
          </a:bodyPr>
          <a:lstStyle/>
          <a:p>
            <a:r>
              <a:rPr lang="en-US" sz="1000" dirty="0"/>
              <a:t>$</a:t>
            </a:r>
            <a:r>
              <a:rPr lang="en-US" sz="1000" dirty="0" err="1"/>
              <a:t>roomResult</a:t>
            </a:r>
            <a:r>
              <a:rPr lang="en-US" sz="1000" dirty="0"/>
              <a:t> = D('classroom')-&gt;where('</a:t>
            </a:r>
            <a:r>
              <a:rPr lang="en-US" sz="1000" dirty="0" err="1"/>
              <a:t>RoomName</a:t>
            </a:r>
            <a:r>
              <a:rPr lang="en-US" sz="1000" dirty="0"/>
              <a:t>="'.$</a:t>
            </a:r>
            <a:r>
              <a:rPr lang="en-US" sz="1000" dirty="0" err="1"/>
              <a:t>roomname</a:t>
            </a:r>
            <a:r>
              <a:rPr lang="en-US" sz="1000" dirty="0"/>
              <a:t>.'" and </a:t>
            </a:r>
            <a:r>
              <a:rPr lang="en-US" sz="1000" dirty="0" err="1"/>
              <a:t>RoomOwnerId</a:t>
            </a:r>
            <a:r>
              <a:rPr lang="en-US" sz="1000" dirty="0"/>
              <a:t>="'.$</a:t>
            </a:r>
            <a:r>
              <a:rPr lang="en-US" sz="1000" dirty="0" err="1"/>
              <a:t>userID</a:t>
            </a:r>
            <a:r>
              <a:rPr lang="en-US" sz="1000" dirty="0"/>
              <a:t>.'"')-&gt;find</a:t>
            </a:r>
            <a:r>
              <a:rPr lang="en-US" sz="1000" dirty="0" smtClean="0"/>
              <a:t>();</a:t>
            </a:r>
          </a:p>
          <a:p>
            <a:r>
              <a:rPr lang="en-US" sz="1000" b="1" dirty="0"/>
              <a:t>if</a:t>
            </a:r>
            <a:r>
              <a:rPr lang="en-US" sz="1000" dirty="0"/>
              <a:t>($</a:t>
            </a:r>
            <a:r>
              <a:rPr lang="en-US" sz="1000" dirty="0" err="1"/>
              <a:t>roomResult</a:t>
            </a:r>
            <a:r>
              <a:rPr lang="en-US" sz="1000" dirty="0"/>
              <a:t>)</a:t>
            </a:r>
            <a:endParaRPr lang="zh-CN" altLang="en-US" sz="1000" dirty="0"/>
          </a:p>
          <a:p>
            <a:r>
              <a:rPr lang="en-US" sz="1000" dirty="0" smtClean="0"/>
              <a:t>{   </a:t>
            </a:r>
            <a:r>
              <a:rPr lang="en-US" sz="1000" dirty="0"/>
              <a:t>$</a:t>
            </a:r>
            <a:r>
              <a:rPr lang="en-US" sz="1000" dirty="0" err="1"/>
              <a:t>rs</a:t>
            </a:r>
            <a:r>
              <a:rPr lang="en-US" sz="1000" dirty="0"/>
              <a:t>['status'] = 0;</a:t>
            </a:r>
            <a:endParaRPr lang="zh-CN" altLang="en-US" sz="1000" dirty="0"/>
          </a:p>
          <a:p>
            <a:r>
              <a:rPr lang="en-US" sz="1000" dirty="0"/>
              <a:t>	</a:t>
            </a:r>
            <a:r>
              <a:rPr lang="en-US" sz="1000" b="1" dirty="0" smtClean="0"/>
              <a:t>return</a:t>
            </a:r>
            <a:r>
              <a:rPr lang="en-US" sz="1000" dirty="0"/>
              <a:t>;</a:t>
            </a:r>
            <a:endParaRPr lang="zh-CN" altLang="en-US" sz="1000" dirty="0"/>
          </a:p>
          <a:p>
            <a:r>
              <a:rPr lang="en-US" sz="1000" dirty="0"/>
              <a:t>	</a:t>
            </a:r>
            <a:r>
              <a:rPr lang="en-US" sz="1000" b="1" dirty="0" smtClean="0"/>
              <a:t>else</a:t>
            </a:r>
            <a:endParaRPr lang="zh-CN" altLang="en-US" sz="1000" dirty="0"/>
          </a:p>
          <a:p>
            <a:r>
              <a:rPr lang="en-US" sz="1000" b="1" dirty="0"/>
              <a:t>	</a:t>
            </a:r>
            <a:r>
              <a:rPr lang="en-US" sz="1000" b="1" dirty="0" smtClean="0"/>
              <a:t> </a:t>
            </a:r>
            <a:r>
              <a:rPr lang="en-US" sz="1000" dirty="0" smtClean="0"/>
              <a:t>{</a:t>
            </a:r>
            <a:endParaRPr lang="zh-CN" altLang="en-US" sz="1000" dirty="0"/>
          </a:p>
          <a:p>
            <a:r>
              <a:rPr lang="en-US" sz="1000" dirty="0"/>
              <a:t>	</a:t>
            </a:r>
            <a:r>
              <a:rPr lang="en-US" sz="1000" dirty="0" smtClean="0"/>
              <a:t>$</a:t>
            </a:r>
            <a:r>
              <a:rPr lang="en-US" sz="1000" dirty="0"/>
              <a:t>Content = </a:t>
            </a:r>
            <a:r>
              <a:rPr lang="en-US" sz="1000" b="1" dirty="0"/>
              <a:t>array</a:t>
            </a:r>
            <a:r>
              <a:rPr lang="en-US" sz="1000" dirty="0" smtClean="0"/>
              <a:t>(</a:t>
            </a:r>
            <a:endParaRPr lang="zh-CN" altLang="en-US" sz="1000" dirty="0"/>
          </a:p>
          <a:p>
            <a:r>
              <a:rPr lang="en-US" sz="1000" dirty="0"/>
              <a:t>	</a:t>
            </a:r>
            <a:r>
              <a:rPr lang="en-US" sz="1000" dirty="0" smtClean="0"/>
              <a:t>'</a:t>
            </a:r>
            <a:r>
              <a:rPr lang="en-US" sz="1000" dirty="0" err="1" smtClean="0"/>
              <a:t>RoomName</a:t>
            </a:r>
            <a:r>
              <a:rPr lang="en-US" sz="1000" dirty="0"/>
              <a:t>' =&gt; $</a:t>
            </a:r>
            <a:r>
              <a:rPr lang="en-US" sz="1000" dirty="0" err="1" smtClean="0"/>
              <a:t>roomname</a:t>
            </a:r>
            <a:r>
              <a:rPr lang="en-US" sz="1000" dirty="0" smtClean="0"/>
              <a:t>,</a:t>
            </a:r>
            <a:endParaRPr lang="zh-CN" altLang="en-US" sz="1000" dirty="0"/>
          </a:p>
          <a:p>
            <a:r>
              <a:rPr lang="en-US" sz="1000" dirty="0"/>
              <a:t>	</a:t>
            </a:r>
            <a:r>
              <a:rPr lang="en-US" sz="1000" dirty="0" smtClean="0"/>
              <a:t>'</a:t>
            </a:r>
            <a:r>
              <a:rPr lang="en-US" sz="1000" dirty="0" err="1" smtClean="0"/>
              <a:t>RoomType</a:t>
            </a:r>
            <a:r>
              <a:rPr lang="en-US" sz="1000" dirty="0"/>
              <a:t>' =&gt; $</a:t>
            </a:r>
            <a:r>
              <a:rPr lang="en-US" sz="1000" dirty="0" err="1" smtClean="0"/>
              <a:t>roomtype</a:t>
            </a:r>
            <a:r>
              <a:rPr lang="en-US" sz="1000" dirty="0" smtClean="0"/>
              <a:t>,</a:t>
            </a:r>
            <a:endParaRPr lang="zh-CN" altLang="en-US" sz="1000" dirty="0"/>
          </a:p>
          <a:p>
            <a:r>
              <a:rPr lang="en-US" sz="1000" dirty="0"/>
              <a:t>	</a:t>
            </a:r>
            <a:r>
              <a:rPr lang="en-US" sz="1000" dirty="0" smtClean="0"/>
              <a:t>'</a:t>
            </a:r>
            <a:r>
              <a:rPr lang="en-US" sz="1000" dirty="0" err="1" smtClean="0"/>
              <a:t>RoomOwnerId</a:t>
            </a:r>
            <a:r>
              <a:rPr lang="en-US" sz="1000" dirty="0"/>
              <a:t>' =&gt; $</a:t>
            </a:r>
            <a:r>
              <a:rPr lang="en-US" sz="1000" dirty="0" err="1"/>
              <a:t>userID</a:t>
            </a:r>
            <a:r>
              <a:rPr lang="en-US" sz="1000" dirty="0"/>
              <a:t>,</a:t>
            </a:r>
            <a:endParaRPr lang="zh-CN" altLang="en-US" sz="1000" dirty="0"/>
          </a:p>
          <a:p>
            <a:r>
              <a:rPr lang="en-US" sz="1000" dirty="0"/>
              <a:t>	</a:t>
            </a:r>
            <a:r>
              <a:rPr lang="en-US" sz="1000" dirty="0" smtClean="0"/>
              <a:t>'</a:t>
            </a:r>
            <a:r>
              <a:rPr lang="en-US" sz="1000" dirty="0" err="1" smtClean="0"/>
              <a:t>RoomState</a:t>
            </a:r>
            <a:r>
              <a:rPr lang="en-US" sz="1000" dirty="0"/>
              <a:t>'   =&gt; 0</a:t>
            </a:r>
            <a:endParaRPr lang="zh-CN" altLang="en-US" sz="1000" dirty="0"/>
          </a:p>
          <a:p>
            <a:r>
              <a:rPr lang="en-US" sz="1000" dirty="0"/>
              <a:t>	</a:t>
            </a:r>
            <a:r>
              <a:rPr lang="en-US" sz="1000" dirty="0" smtClean="0"/>
              <a:t>);</a:t>
            </a:r>
            <a:endParaRPr lang="zh-CN" altLang="en-US" sz="1000" dirty="0"/>
          </a:p>
          <a:p>
            <a:r>
              <a:rPr lang="en-US" sz="1000" dirty="0"/>
              <a:t>	</a:t>
            </a:r>
            <a:r>
              <a:rPr lang="en-US" sz="1000" dirty="0" smtClean="0"/>
              <a:t>$</a:t>
            </a:r>
            <a:r>
              <a:rPr lang="en-US" sz="1000" dirty="0"/>
              <a:t>result = D('classroom')-&gt;add($Content</a:t>
            </a:r>
            <a:r>
              <a:rPr lang="en-US" sz="1000" dirty="0" smtClean="0"/>
              <a:t>);</a:t>
            </a:r>
          </a:p>
          <a:p>
            <a:r>
              <a:rPr lang="en-US" sz="1000" dirty="0"/>
              <a:t>$</a:t>
            </a:r>
            <a:r>
              <a:rPr lang="en-US" sz="1000" dirty="0" err="1"/>
              <a:t>MapContent</a:t>
            </a:r>
            <a:r>
              <a:rPr lang="en-US" sz="1000" dirty="0"/>
              <a:t> = </a:t>
            </a:r>
            <a:r>
              <a:rPr lang="en-US" sz="1000" b="1" dirty="0"/>
              <a:t>array</a:t>
            </a:r>
            <a:r>
              <a:rPr lang="en-US" sz="1000" dirty="0" smtClean="0"/>
              <a:t>(//‘UserId’ </a:t>
            </a:r>
            <a:r>
              <a:rPr lang="en-US" sz="1000" dirty="0"/>
              <a:t>=&gt; 1,</a:t>
            </a:r>
            <a:endParaRPr lang="zh-CN" altLang="en-US" sz="1000" dirty="0"/>
          </a:p>
          <a:p>
            <a:r>
              <a:rPr lang="en-US" sz="1000" dirty="0"/>
              <a:t>		'</a:t>
            </a:r>
            <a:r>
              <a:rPr lang="en-US" sz="1000" dirty="0" err="1"/>
              <a:t>CatalogId</a:t>
            </a:r>
            <a:r>
              <a:rPr lang="en-US" sz="1000" dirty="0"/>
              <a:t>' =&gt; $</a:t>
            </a:r>
            <a:r>
              <a:rPr lang="en-US" sz="1000" dirty="0" err="1"/>
              <a:t>catalogid</a:t>
            </a:r>
            <a:r>
              <a:rPr lang="en-US" sz="1000" dirty="0"/>
              <a:t>,</a:t>
            </a:r>
            <a:endParaRPr lang="zh-CN" altLang="en-US" sz="1000" dirty="0"/>
          </a:p>
          <a:p>
            <a:r>
              <a:rPr lang="en-US" sz="1000" dirty="0"/>
              <a:t>		</a:t>
            </a:r>
            <a:r>
              <a:rPr lang="en-US" sz="1000" dirty="0" err="1" smtClean="0"/>
              <a:t>RoomId</a:t>
            </a:r>
            <a:r>
              <a:rPr lang="en-US" sz="1000" dirty="0"/>
              <a:t>' =&gt; $</a:t>
            </a:r>
            <a:r>
              <a:rPr lang="en-US" sz="1000" dirty="0" err="1"/>
              <a:t>roominfo</a:t>
            </a:r>
            <a:r>
              <a:rPr lang="en-US" sz="1000" dirty="0"/>
              <a:t>['</a:t>
            </a:r>
            <a:r>
              <a:rPr lang="en-US" sz="1000" dirty="0" err="1"/>
              <a:t>RoomId</a:t>
            </a:r>
            <a:r>
              <a:rPr lang="en-US" sz="1000" dirty="0" smtClean="0"/>
              <a:t>'],);</a:t>
            </a:r>
          </a:p>
          <a:p>
            <a:r>
              <a:rPr lang="en-US" sz="1000" dirty="0" smtClean="0"/>
              <a:t>	$</a:t>
            </a:r>
            <a:r>
              <a:rPr lang="en-US" sz="1000" dirty="0" err="1"/>
              <a:t>Mapresult</a:t>
            </a:r>
            <a:r>
              <a:rPr lang="en-US" sz="1000" dirty="0"/>
              <a:t> = D</a:t>
            </a:r>
            <a:r>
              <a:rPr lang="en-US" sz="1000" dirty="0" smtClean="0"/>
              <a:t>(‘</a:t>
            </a:r>
            <a:r>
              <a:rPr lang="en-US" sz="1000" dirty="0" err="1" smtClean="0"/>
              <a:t>roommap</a:t>
            </a:r>
            <a:r>
              <a:rPr lang="en-US" sz="1000" dirty="0" smtClean="0"/>
              <a:t>’)-&gt;</a:t>
            </a:r>
            <a:r>
              <a:rPr lang="en-US" sz="1000" dirty="0"/>
              <a:t>add($</a:t>
            </a:r>
            <a:r>
              <a:rPr lang="en-US" sz="1000" dirty="0" err="1"/>
              <a:t>MapContent</a:t>
            </a:r>
            <a:r>
              <a:rPr lang="en-US" sz="1000" dirty="0" smtClean="0"/>
              <a:t>);</a:t>
            </a:r>
            <a:r>
              <a:rPr lang="en-US" altLang="zh-CN" sz="1000" dirty="0" smtClean="0"/>
              <a:t>//</a:t>
            </a:r>
            <a:r>
              <a:rPr lang="zh-CN" altLang="en-US" sz="1000" dirty="0" smtClean="0"/>
              <a:t>保存</a:t>
            </a:r>
            <a:endParaRPr lang="en-US" altLang="zh-CN" sz="1000" dirty="0">
              <a:ea typeface="宋体" pitchFamily="2" charset="-122"/>
            </a:endParaRPr>
          </a:p>
        </p:txBody>
      </p:sp>
      <p:sp>
        <p:nvSpPr>
          <p:cNvPr id="6" name="Rectangle 3"/>
          <p:cNvSpPr txBox="1">
            <a:spLocks noChangeArrowheads="1"/>
          </p:cNvSpPr>
          <p:nvPr/>
        </p:nvSpPr>
        <p:spPr bwMode="auto">
          <a:xfrm>
            <a:off x="428625" y="1357313"/>
            <a:ext cx="3714750" cy="571500"/>
          </a:xfrm>
          <a:prstGeom prst="rect">
            <a:avLst/>
          </a:prstGeom>
          <a:noFill/>
          <a:ln w="9525">
            <a:noFill/>
            <a:miter lim="800000"/>
            <a:headEnd/>
            <a:tailEnd/>
          </a:ln>
        </p:spPr>
        <p:txBody>
          <a:bodyPr/>
          <a:lstStyle/>
          <a:p>
            <a:pPr marL="342900" indent="-342900" eaLnBrk="1" hangingPunct="1">
              <a:spcBef>
                <a:spcPct val="20000"/>
              </a:spcBef>
              <a:buClr>
                <a:schemeClr val="accent1"/>
              </a:buClr>
              <a:buFont typeface="Wingdings" pitchFamily="2" charset="2"/>
              <a:buNone/>
              <a:defRPr/>
            </a:pPr>
            <a:r>
              <a:rPr lang="zh-CN" altLang="en-US" sz="2800" b="1" kern="0" dirty="0" smtClean="0">
                <a:latin typeface="黑体" pitchFamily="2" charset="-122"/>
                <a:ea typeface="黑体" pitchFamily="2" charset="-122"/>
              </a:rPr>
              <a:t>教室管理模块</a:t>
            </a: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r>
              <a:rPr lang="zh-CN" altLang="en-US" sz="2800" b="1" kern="0" dirty="0">
                <a:latin typeface="黑体" pitchFamily="2" charset="-122"/>
                <a:ea typeface="黑体" pitchFamily="2" charset="-122"/>
              </a:rPr>
              <a:t>   </a:t>
            </a: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p:txBody>
      </p:sp>
      <p:sp>
        <p:nvSpPr>
          <p:cNvPr id="24580"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系统的实现</a:t>
            </a: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系统的实现</a:t>
            </a:r>
          </a:p>
        </p:txBody>
      </p:sp>
      <p:sp>
        <p:nvSpPr>
          <p:cNvPr id="5" name="Rectangle 3"/>
          <p:cNvSpPr txBox="1">
            <a:spLocks noChangeArrowheads="1"/>
          </p:cNvSpPr>
          <p:nvPr/>
        </p:nvSpPr>
        <p:spPr bwMode="auto">
          <a:xfrm>
            <a:off x="428625" y="1357313"/>
            <a:ext cx="3714750" cy="571500"/>
          </a:xfrm>
          <a:prstGeom prst="rect">
            <a:avLst/>
          </a:prstGeom>
          <a:noFill/>
          <a:ln w="9525">
            <a:noFill/>
            <a:miter lim="800000"/>
            <a:headEnd/>
            <a:tailEnd/>
          </a:ln>
        </p:spPr>
        <p:txBody>
          <a:bodyPr/>
          <a:lstStyle/>
          <a:p>
            <a:pPr marL="342900" indent="-342900" eaLnBrk="1" hangingPunct="1">
              <a:spcBef>
                <a:spcPct val="20000"/>
              </a:spcBef>
              <a:buClr>
                <a:schemeClr val="accent1"/>
              </a:buClr>
              <a:buFont typeface="Wingdings" pitchFamily="2" charset="2"/>
              <a:buNone/>
              <a:defRPr/>
            </a:pPr>
            <a:r>
              <a:rPr lang="zh-CN" altLang="en-US" sz="2800" b="1" dirty="0" smtClean="0">
                <a:latin typeface="黑体" pitchFamily="49" charset="-122"/>
                <a:ea typeface="黑体" pitchFamily="49" charset="-122"/>
              </a:rPr>
              <a:t>视频直播模块</a:t>
            </a: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r>
              <a:rPr lang="zh-CN" altLang="en-US" sz="2800" b="1" kern="0" dirty="0">
                <a:latin typeface="黑体" pitchFamily="2" charset="-122"/>
                <a:ea typeface="黑体" pitchFamily="2" charset="-122"/>
              </a:rPr>
              <a:t>   </a:t>
            </a: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p:txBody>
      </p:sp>
      <p:sp>
        <p:nvSpPr>
          <p:cNvPr id="25604" name="TextBox 5"/>
          <p:cNvSpPr txBox="1">
            <a:spLocks noChangeArrowheads="1"/>
          </p:cNvSpPr>
          <p:nvPr/>
        </p:nvSpPr>
        <p:spPr bwMode="auto">
          <a:xfrm>
            <a:off x="571472" y="2071678"/>
            <a:ext cx="2643188" cy="3416320"/>
          </a:xfrm>
          <a:prstGeom prst="rect">
            <a:avLst/>
          </a:prstGeom>
          <a:noFill/>
          <a:ln w="9525">
            <a:noFill/>
            <a:miter lim="800000"/>
            <a:headEnd/>
            <a:tailEnd/>
          </a:ln>
        </p:spPr>
        <p:txBody>
          <a:bodyPr>
            <a:spAutoFit/>
          </a:bodyPr>
          <a:lstStyle/>
          <a:p>
            <a:r>
              <a:rPr lang="zh-CN" altLang="en-US" sz="2400" dirty="0">
                <a:ea typeface="宋体" pitchFamily="2" charset="-122"/>
              </a:rPr>
              <a:t>主要功能</a:t>
            </a:r>
            <a:r>
              <a:rPr lang="zh-CN" altLang="en-US" sz="2400" dirty="0" smtClean="0">
                <a:ea typeface="宋体" pitchFamily="2" charset="-122"/>
              </a:rPr>
              <a:t>：</a:t>
            </a:r>
            <a:r>
              <a:rPr lang="zh-CN" altLang="en-US" sz="2400" dirty="0" smtClean="0"/>
              <a:t>视频直播模块主要完成直播教室的视频直播功能，其中包括发布和订阅</a:t>
            </a:r>
            <a:r>
              <a:rPr lang="en-US" sz="2400" dirty="0" smtClean="0"/>
              <a:t>H.264</a:t>
            </a:r>
            <a:r>
              <a:rPr lang="zh-CN" altLang="en-US" sz="2400" dirty="0" smtClean="0"/>
              <a:t>格式码流、直播信息同步、直播窗口服务端状态处理等功能</a:t>
            </a:r>
            <a:endParaRPr lang="zh-CN" altLang="en-US" sz="2400" dirty="0">
              <a:ea typeface="宋体" pitchFamily="2" charset="-122"/>
            </a:endParaRPr>
          </a:p>
        </p:txBody>
      </p:sp>
      <p:pic>
        <p:nvPicPr>
          <p:cNvPr id="32773" name="Picture 5" descr="C:\Users\carlroy\AppData\Roaming\Tencent\Users\3332378\QQ\WinTemp\RichOle\)RN3%}_FDS%[$M%A@IA~C(K.jpg"/>
          <p:cNvPicPr>
            <a:picLocks noChangeAspect="1" noChangeArrowheads="1"/>
          </p:cNvPicPr>
          <p:nvPr/>
        </p:nvPicPr>
        <p:blipFill>
          <a:blip r:embed="rId2"/>
          <a:srcRect/>
          <a:stretch>
            <a:fillRect/>
          </a:stretch>
        </p:blipFill>
        <p:spPr bwMode="auto">
          <a:xfrm>
            <a:off x="3500430" y="1643050"/>
            <a:ext cx="5214974" cy="4143404"/>
          </a:xfrm>
          <a:prstGeom prst="rect">
            <a:avLst/>
          </a:prstGeom>
          <a:noFill/>
        </p:spPr>
      </p:pic>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系统的实现</a:t>
            </a:r>
          </a:p>
        </p:txBody>
      </p:sp>
      <p:sp>
        <p:nvSpPr>
          <p:cNvPr id="5" name="Rectangle 3"/>
          <p:cNvSpPr txBox="1">
            <a:spLocks noChangeArrowheads="1"/>
          </p:cNvSpPr>
          <p:nvPr/>
        </p:nvSpPr>
        <p:spPr bwMode="auto">
          <a:xfrm>
            <a:off x="428625" y="1357313"/>
            <a:ext cx="3714750" cy="571500"/>
          </a:xfrm>
          <a:prstGeom prst="rect">
            <a:avLst/>
          </a:prstGeom>
          <a:noFill/>
          <a:ln w="9525">
            <a:noFill/>
            <a:miter lim="800000"/>
            <a:headEnd/>
            <a:tailEnd/>
          </a:ln>
        </p:spPr>
        <p:txBody>
          <a:bodyPr/>
          <a:lstStyle/>
          <a:p>
            <a:pPr marL="342900" indent="-342900" eaLnBrk="1" hangingPunct="1">
              <a:spcBef>
                <a:spcPct val="20000"/>
              </a:spcBef>
              <a:buClr>
                <a:schemeClr val="accent1"/>
              </a:buClr>
              <a:buFont typeface="Wingdings" pitchFamily="2" charset="2"/>
              <a:buNone/>
              <a:defRPr/>
            </a:pPr>
            <a:r>
              <a:rPr lang="zh-CN" altLang="en-US" sz="2800" b="1" dirty="0" smtClean="0">
                <a:latin typeface="黑体" pitchFamily="49" charset="-122"/>
                <a:ea typeface="黑体" pitchFamily="49" charset="-122"/>
              </a:rPr>
              <a:t>电子白板</a:t>
            </a:r>
            <a:r>
              <a:rPr lang="zh-CN" altLang="en-US" sz="2800" b="1" kern="0" dirty="0" smtClean="0">
                <a:latin typeface="黑体" pitchFamily="2" charset="-122"/>
                <a:ea typeface="黑体" pitchFamily="2" charset="-122"/>
              </a:rPr>
              <a:t>模块</a:t>
            </a: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r>
              <a:rPr lang="zh-CN" altLang="en-US" sz="2800" b="1" kern="0" dirty="0">
                <a:latin typeface="黑体" pitchFamily="2" charset="-122"/>
                <a:ea typeface="黑体" pitchFamily="2" charset="-122"/>
              </a:rPr>
              <a:t>   </a:t>
            </a: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p:txBody>
      </p:sp>
      <p:sp>
        <p:nvSpPr>
          <p:cNvPr id="26628" name="TextBox 5"/>
          <p:cNvSpPr txBox="1">
            <a:spLocks noChangeArrowheads="1"/>
          </p:cNvSpPr>
          <p:nvPr/>
        </p:nvSpPr>
        <p:spPr bwMode="auto">
          <a:xfrm>
            <a:off x="571500" y="2143125"/>
            <a:ext cx="2714615" cy="2308324"/>
          </a:xfrm>
          <a:prstGeom prst="rect">
            <a:avLst/>
          </a:prstGeom>
          <a:noFill/>
          <a:ln w="9525">
            <a:noFill/>
            <a:miter lim="800000"/>
            <a:headEnd/>
            <a:tailEnd/>
          </a:ln>
        </p:spPr>
        <p:txBody>
          <a:bodyPr wrap="square">
            <a:spAutoFit/>
          </a:bodyPr>
          <a:lstStyle/>
          <a:p>
            <a:r>
              <a:rPr lang="zh-CN" altLang="en-US" sz="2400" dirty="0" smtClean="0">
                <a:ea typeface="宋体" pitchFamily="2" charset="-122"/>
              </a:rPr>
              <a:t>主要功能：</a:t>
            </a:r>
            <a:r>
              <a:rPr lang="zh-CN" altLang="en-US" sz="2400" dirty="0" smtClean="0"/>
              <a:t>该功能主要是在直播教室内加载用户的</a:t>
            </a:r>
            <a:r>
              <a:rPr lang="en-US" sz="2400" dirty="0" err="1" smtClean="0"/>
              <a:t>ppt</a:t>
            </a:r>
            <a:r>
              <a:rPr lang="zh-CN" altLang="en-US" sz="2400" dirty="0" smtClean="0"/>
              <a:t>演示文稿资源，并同步演示文稿的播放信息。</a:t>
            </a:r>
            <a:endParaRPr lang="zh-CN" altLang="en-US" sz="2400" dirty="0">
              <a:ea typeface="宋体" pitchFamily="2" charset="-122"/>
            </a:endParaRPr>
          </a:p>
        </p:txBody>
      </p:sp>
      <p:pic>
        <p:nvPicPr>
          <p:cNvPr id="48130" name="Picture 2" descr="C:\Users\carlroy\AppData\Roaming\Tencent\Users\3332378\QQ\WinTemp\RichOle\2XSF@M~1RLDX{S3TUPNMG1V.jpg"/>
          <p:cNvPicPr>
            <a:picLocks noChangeAspect="1" noChangeArrowheads="1"/>
          </p:cNvPicPr>
          <p:nvPr/>
        </p:nvPicPr>
        <p:blipFill>
          <a:blip r:embed="rId2"/>
          <a:srcRect/>
          <a:stretch>
            <a:fillRect/>
          </a:stretch>
        </p:blipFill>
        <p:spPr bwMode="auto">
          <a:xfrm>
            <a:off x="3425761" y="1571612"/>
            <a:ext cx="5361081" cy="4071966"/>
          </a:xfrm>
          <a:prstGeom prst="rect">
            <a:avLst/>
          </a:prstGeom>
          <a:noFill/>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系统的实现</a:t>
            </a:r>
          </a:p>
        </p:txBody>
      </p:sp>
      <p:sp>
        <p:nvSpPr>
          <p:cNvPr id="5" name="Rectangle 3"/>
          <p:cNvSpPr txBox="1">
            <a:spLocks noChangeArrowheads="1"/>
          </p:cNvSpPr>
          <p:nvPr/>
        </p:nvSpPr>
        <p:spPr bwMode="auto">
          <a:xfrm>
            <a:off x="428625" y="1357313"/>
            <a:ext cx="3714750" cy="571500"/>
          </a:xfrm>
          <a:prstGeom prst="rect">
            <a:avLst/>
          </a:prstGeom>
          <a:noFill/>
          <a:ln w="9525">
            <a:noFill/>
            <a:miter lim="800000"/>
            <a:headEnd/>
            <a:tailEnd/>
          </a:ln>
        </p:spPr>
        <p:txBody>
          <a:bodyPr/>
          <a:lstStyle/>
          <a:p>
            <a:pPr marL="342900" indent="-342900" eaLnBrk="1" hangingPunct="1">
              <a:spcBef>
                <a:spcPct val="20000"/>
              </a:spcBef>
              <a:buClr>
                <a:schemeClr val="accent1"/>
              </a:buClr>
              <a:buFont typeface="Wingdings" pitchFamily="2" charset="2"/>
              <a:buNone/>
              <a:defRPr/>
            </a:pPr>
            <a:r>
              <a:rPr lang="zh-CN" altLang="en-US" sz="2800" b="1" dirty="0" smtClean="0">
                <a:latin typeface="黑体" pitchFamily="49" charset="-122"/>
                <a:ea typeface="黑体" pitchFamily="49" charset="-122"/>
              </a:rPr>
              <a:t>互动通信</a:t>
            </a:r>
            <a:r>
              <a:rPr lang="zh-CN" altLang="en-US" sz="2800" b="1" kern="0" dirty="0" smtClean="0">
                <a:latin typeface="黑体" pitchFamily="49" charset="-122"/>
                <a:ea typeface="黑体" pitchFamily="49" charset="-122"/>
              </a:rPr>
              <a:t>模块</a:t>
            </a:r>
            <a:endParaRPr lang="zh-CN" altLang="en-US" sz="2800" b="1" kern="0" dirty="0">
              <a:latin typeface="黑体" pitchFamily="49" charset="-122"/>
              <a:ea typeface="黑体" pitchFamily="49"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r>
              <a:rPr lang="zh-CN" altLang="en-US" sz="2800" b="1" kern="0" dirty="0">
                <a:latin typeface="黑体" pitchFamily="2" charset="-122"/>
                <a:ea typeface="黑体" pitchFamily="2" charset="-122"/>
              </a:rPr>
              <a:t>   </a:t>
            </a: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p:txBody>
      </p:sp>
      <p:sp>
        <p:nvSpPr>
          <p:cNvPr id="27652" name="TextBox 5"/>
          <p:cNvSpPr txBox="1">
            <a:spLocks noChangeArrowheads="1"/>
          </p:cNvSpPr>
          <p:nvPr/>
        </p:nvSpPr>
        <p:spPr bwMode="auto">
          <a:xfrm>
            <a:off x="500035" y="2214554"/>
            <a:ext cx="2786082" cy="2677656"/>
          </a:xfrm>
          <a:prstGeom prst="rect">
            <a:avLst/>
          </a:prstGeom>
          <a:noFill/>
          <a:ln w="9525">
            <a:noFill/>
            <a:miter lim="800000"/>
            <a:headEnd/>
            <a:tailEnd/>
          </a:ln>
        </p:spPr>
        <p:txBody>
          <a:bodyPr wrap="square">
            <a:spAutoFit/>
          </a:bodyPr>
          <a:lstStyle/>
          <a:p>
            <a:r>
              <a:rPr lang="zh-CN" altLang="en-US" sz="2400" dirty="0">
                <a:ea typeface="宋体" pitchFamily="2" charset="-122"/>
              </a:rPr>
              <a:t>主要功能</a:t>
            </a:r>
            <a:r>
              <a:rPr lang="zh-CN" altLang="en-US" sz="2400" dirty="0" smtClean="0">
                <a:ea typeface="宋体" pitchFamily="2" charset="-122"/>
              </a:rPr>
              <a:t>：</a:t>
            </a:r>
            <a:r>
              <a:rPr lang="zh-CN" altLang="en-US" sz="2400" dirty="0" smtClean="0"/>
              <a:t>该功能模块主主要实现了网络课堂的实时文字交流功能，用户的在线状态管理、用户列表同步、同步消息广播等功能</a:t>
            </a:r>
            <a:endParaRPr lang="zh-CN" altLang="en-US" sz="2400" dirty="0">
              <a:ea typeface="宋体" pitchFamily="2" charset="-122"/>
            </a:endParaRPr>
          </a:p>
        </p:txBody>
      </p:sp>
      <p:pic>
        <p:nvPicPr>
          <p:cNvPr id="47105" name="Picture 1" descr="C:\Users\carlroy\AppData\Roaming\Tencent\Users\3332378\QQ\WinTemp\RichOle\NRW4A]QP0R_84LCG@_VW_IO.jpg"/>
          <p:cNvPicPr>
            <a:picLocks noChangeAspect="1" noChangeArrowheads="1"/>
          </p:cNvPicPr>
          <p:nvPr/>
        </p:nvPicPr>
        <p:blipFill>
          <a:blip r:embed="rId2" r:link="rId3"/>
          <a:srcRect/>
          <a:stretch>
            <a:fillRect/>
          </a:stretch>
        </p:blipFill>
        <p:spPr bwMode="auto">
          <a:xfrm>
            <a:off x="3214678" y="1857364"/>
            <a:ext cx="5572164" cy="3571900"/>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系统的实现</a:t>
            </a:r>
          </a:p>
        </p:txBody>
      </p:sp>
      <p:sp>
        <p:nvSpPr>
          <p:cNvPr id="5" name="Rectangle 3"/>
          <p:cNvSpPr txBox="1">
            <a:spLocks noChangeArrowheads="1"/>
          </p:cNvSpPr>
          <p:nvPr/>
        </p:nvSpPr>
        <p:spPr bwMode="auto">
          <a:xfrm>
            <a:off x="428624" y="1357313"/>
            <a:ext cx="4071937" cy="571500"/>
          </a:xfrm>
          <a:prstGeom prst="rect">
            <a:avLst/>
          </a:prstGeom>
          <a:noFill/>
          <a:ln w="9525">
            <a:noFill/>
            <a:miter lim="800000"/>
            <a:headEnd/>
            <a:tailEnd/>
          </a:ln>
        </p:spPr>
        <p:txBody>
          <a:bodyPr/>
          <a:lstStyle/>
          <a:p>
            <a:pPr marL="342900" indent="-342900" eaLnBrk="1" hangingPunct="1">
              <a:spcBef>
                <a:spcPct val="20000"/>
              </a:spcBef>
              <a:buClr>
                <a:schemeClr val="accent1"/>
              </a:buClr>
              <a:buFont typeface="Wingdings" pitchFamily="2" charset="2"/>
              <a:buNone/>
              <a:defRPr/>
            </a:pPr>
            <a:r>
              <a:rPr lang="zh-CN" altLang="en-US" sz="2800" b="1" dirty="0" smtClean="0">
                <a:latin typeface="黑体" pitchFamily="49" charset="-122"/>
                <a:ea typeface="黑体" pitchFamily="49" charset="-122"/>
              </a:rPr>
              <a:t>个人账户信息管理</a:t>
            </a:r>
            <a:r>
              <a:rPr lang="zh-CN" altLang="en-US" sz="2800" b="1" kern="0" dirty="0" smtClean="0">
                <a:latin typeface="黑体" pitchFamily="49" charset="-122"/>
                <a:ea typeface="黑体" pitchFamily="49" charset="-122"/>
              </a:rPr>
              <a:t>模块</a:t>
            </a:r>
            <a:endParaRPr lang="zh-CN" altLang="en-US" sz="2800" b="1" kern="0" dirty="0">
              <a:latin typeface="黑体" pitchFamily="49" charset="-122"/>
              <a:ea typeface="黑体" pitchFamily="49"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r>
              <a:rPr lang="zh-CN" altLang="en-US" sz="2800" b="1" kern="0" dirty="0">
                <a:latin typeface="黑体" pitchFamily="2" charset="-122"/>
                <a:ea typeface="黑体" pitchFamily="2" charset="-122"/>
              </a:rPr>
              <a:t>   </a:t>
            </a: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p:txBody>
      </p:sp>
      <p:sp>
        <p:nvSpPr>
          <p:cNvPr id="28676" name="TextBox 5"/>
          <p:cNvSpPr txBox="1">
            <a:spLocks noChangeArrowheads="1"/>
          </p:cNvSpPr>
          <p:nvPr/>
        </p:nvSpPr>
        <p:spPr bwMode="auto">
          <a:xfrm>
            <a:off x="571500" y="2286000"/>
            <a:ext cx="2714625" cy="2308324"/>
          </a:xfrm>
          <a:prstGeom prst="rect">
            <a:avLst/>
          </a:prstGeom>
          <a:noFill/>
          <a:ln w="9525">
            <a:noFill/>
            <a:miter lim="800000"/>
            <a:headEnd/>
            <a:tailEnd/>
          </a:ln>
        </p:spPr>
        <p:txBody>
          <a:bodyPr>
            <a:spAutoFit/>
          </a:bodyPr>
          <a:lstStyle/>
          <a:p>
            <a:r>
              <a:rPr lang="zh-CN" altLang="en-US" sz="2400" dirty="0">
                <a:ea typeface="宋体" pitchFamily="2" charset="-122"/>
              </a:rPr>
              <a:t>主要功能</a:t>
            </a:r>
            <a:r>
              <a:rPr lang="zh-CN" altLang="en-US" sz="2400" dirty="0" smtClean="0">
                <a:ea typeface="宋体" pitchFamily="2" charset="-122"/>
              </a:rPr>
              <a:t>：</a:t>
            </a:r>
            <a:r>
              <a:rPr lang="zh-CN" altLang="en-US" sz="2400" dirty="0" smtClean="0"/>
              <a:t>该功能模块主要实现个人信息的修改、头像添加或修改、密码变更、添加密码保护等功能。</a:t>
            </a:r>
            <a:endParaRPr lang="zh-CN" altLang="en-US" sz="2400" dirty="0">
              <a:ea typeface="宋体" pitchFamily="2" charset="-122"/>
            </a:endParaRPr>
          </a:p>
        </p:txBody>
      </p:sp>
      <p:pic>
        <p:nvPicPr>
          <p:cNvPr id="46081" name="Picture 1" descr="C:\Users\carlroy\AppData\Roaming\Tencent\Users\3332378\QQ\WinTemp\RichOle\KB3}S7E$BKL5@L$YHJ@0W)I.jpg"/>
          <p:cNvPicPr>
            <a:picLocks noChangeAspect="1" noChangeArrowheads="1"/>
          </p:cNvPicPr>
          <p:nvPr/>
        </p:nvPicPr>
        <p:blipFill>
          <a:blip r:embed="rId2"/>
          <a:srcRect/>
          <a:stretch>
            <a:fillRect/>
          </a:stretch>
        </p:blipFill>
        <p:spPr bwMode="auto">
          <a:xfrm>
            <a:off x="3214678" y="2000240"/>
            <a:ext cx="5580070" cy="4090388"/>
          </a:xfrm>
          <a:prstGeom prst="rect">
            <a:avLst/>
          </a:prstGeom>
          <a:noFill/>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引  言</a:t>
            </a:r>
          </a:p>
        </p:txBody>
      </p:sp>
      <p:sp>
        <p:nvSpPr>
          <p:cNvPr id="5123" name="Rectangle 3"/>
          <p:cNvSpPr>
            <a:spLocks noGrp="1" noChangeArrowheads="1"/>
          </p:cNvSpPr>
          <p:nvPr/>
        </p:nvSpPr>
        <p:spPr bwMode="auto">
          <a:xfrm>
            <a:off x="457200" y="1412875"/>
            <a:ext cx="8229600" cy="4897438"/>
          </a:xfrm>
          <a:prstGeom prst="rect">
            <a:avLst/>
          </a:prstGeom>
          <a:noFill/>
          <a:ln w="9525">
            <a:noFill/>
            <a:miter lim="800000"/>
            <a:headEnd/>
            <a:tailEnd/>
          </a:ln>
        </p:spPr>
        <p:txBody>
          <a:bodyPr/>
          <a:lstStyle/>
          <a:p>
            <a:pPr marL="3175" algn="just" eaLnBrk="1" fontAlgn="t" hangingPunct="1">
              <a:buClr>
                <a:schemeClr val="accent1"/>
              </a:buClr>
              <a:buFont typeface="Wingdings" pitchFamily="2" charset="2"/>
              <a:buNone/>
              <a:tabLst>
                <a:tab pos="0" algn="l"/>
                <a:tab pos="268288" algn="l"/>
              </a:tabLst>
            </a:pPr>
            <a:r>
              <a:rPr lang="zh-CN" altLang="en-US" sz="2400" dirty="0">
                <a:latin typeface="黑体" pitchFamily="2" charset="-122"/>
                <a:ea typeface="黑体" pitchFamily="2" charset="-122"/>
              </a:rPr>
              <a:t>课题背景</a:t>
            </a:r>
          </a:p>
          <a:p>
            <a:pPr marL="3175" algn="just" eaLnBrk="1" fontAlgn="t" hangingPunct="1">
              <a:lnSpc>
                <a:spcPts val="3000"/>
              </a:lnSpc>
              <a:buClr>
                <a:schemeClr val="accent1"/>
              </a:buClr>
              <a:tabLst>
                <a:tab pos="0" algn="l"/>
                <a:tab pos="268288" algn="l"/>
              </a:tabLst>
            </a:pPr>
            <a:r>
              <a:rPr lang="zh-CN" altLang="en-US" sz="2400" dirty="0">
                <a:latin typeface="黑体" pitchFamily="2" charset="-122"/>
                <a:ea typeface="黑体" pitchFamily="2" charset="-122"/>
                <a:sym typeface="Arial" charset="0"/>
              </a:rPr>
              <a:t>　　</a:t>
            </a:r>
            <a:r>
              <a:rPr lang="zh-CN" altLang="en-US" sz="2000" dirty="0"/>
              <a:t>信息化时代的到来，使学校传统的教学方法和办学水平都受到了极大的挑战；</a:t>
            </a:r>
            <a:r>
              <a:rPr lang="en-US" sz="2000" dirty="0"/>
              <a:t>Internet</a:t>
            </a:r>
            <a:r>
              <a:rPr lang="zh-CN" altLang="en-US" sz="2000" dirty="0"/>
              <a:t>技术持续迅猛的发展，给传统的办学模式提出了新的要求。互联网视频技术是一门新兴的技术，视频技术在互联网应用中给越来越多的领域带来了新的发展和更良好的用户体验。考虑其原因，是因为传统互联网领域文字和图片等静态信息占据了绝大多数，在世界互联网发展日益壮大，网络带宽不断刷新纪录的时代，视频等多媒体形式的互联网应用不断涌现出来。通过网络多媒体设备，人们实现了信息时代的零距离沟通。以现代计算技术、网络技术、多媒体技术为基础的数字化教学主要是朝着信息化、网络化、现代化的目标迈进。与网络多媒体技术相结合的新型办学模式具有对于教育、教学过程来说极为先进的特性，可以为教育方式提供新的探索</a:t>
            </a:r>
            <a:r>
              <a:rPr lang="zh-CN" altLang="en-US" sz="2000" dirty="0" smtClean="0"/>
              <a:t>方向。</a:t>
            </a:r>
            <a:endParaRPr lang="zh-CN" altLang="en-US" sz="2000" dirty="0">
              <a:latin typeface="宋体" pitchFamily="2" charset="-122"/>
              <a:ea typeface="宋体" pitchFamily="2" charset="-122"/>
            </a:endParaRPr>
          </a:p>
          <a:p>
            <a:pPr marL="3175" algn="just" eaLnBrk="1" fontAlgn="t" hangingPunct="1">
              <a:lnSpc>
                <a:spcPct val="150000"/>
              </a:lnSpc>
              <a:buClr>
                <a:schemeClr val="accent1"/>
              </a:buClr>
              <a:buFont typeface="Wingdings" pitchFamily="2" charset="2"/>
              <a:buNone/>
              <a:tabLst>
                <a:tab pos="0" algn="l"/>
                <a:tab pos="268288" algn="l"/>
              </a:tabLst>
            </a:pPr>
            <a:endParaRPr lang="zh-CN" sz="2400" dirty="0">
              <a:latin typeface="黑体" pitchFamily="2" charset="-122"/>
              <a:ea typeface="黑体" pitchFamily="2" charset="-122"/>
              <a:sym typeface="Arial" charset="0"/>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系统的实现</a:t>
            </a:r>
          </a:p>
        </p:txBody>
      </p:sp>
      <p:sp>
        <p:nvSpPr>
          <p:cNvPr id="5" name="Rectangle 3"/>
          <p:cNvSpPr txBox="1">
            <a:spLocks noChangeArrowheads="1"/>
          </p:cNvSpPr>
          <p:nvPr/>
        </p:nvSpPr>
        <p:spPr bwMode="auto">
          <a:xfrm>
            <a:off x="428624" y="1357313"/>
            <a:ext cx="4071937" cy="571500"/>
          </a:xfrm>
          <a:prstGeom prst="rect">
            <a:avLst/>
          </a:prstGeom>
          <a:noFill/>
          <a:ln w="9525">
            <a:noFill/>
            <a:miter lim="800000"/>
            <a:headEnd/>
            <a:tailEnd/>
          </a:ln>
        </p:spPr>
        <p:txBody>
          <a:bodyPr/>
          <a:lstStyle/>
          <a:p>
            <a:pPr marL="342900" indent="-342900" eaLnBrk="1" hangingPunct="1">
              <a:spcBef>
                <a:spcPct val="20000"/>
              </a:spcBef>
              <a:buClr>
                <a:schemeClr val="accent1"/>
              </a:buClr>
              <a:buFont typeface="Wingdings" pitchFamily="2" charset="2"/>
              <a:buNone/>
              <a:defRPr/>
            </a:pPr>
            <a:r>
              <a:rPr lang="zh-CN" altLang="en-US" sz="2800" b="1" dirty="0" smtClean="0">
                <a:latin typeface="黑体" pitchFamily="49" charset="-122"/>
                <a:ea typeface="黑体" pitchFamily="49" charset="-122"/>
              </a:rPr>
              <a:t>个人账户信息管理</a:t>
            </a:r>
            <a:r>
              <a:rPr lang="zh-CN" altLang="en-US" sz="2800" b="1" kern="0" dirty="0" smtClean="0">
                <a:latin typeface="黑体" pitchFamily="49" charset="-122"/>
                <a:ea typeface="黑体" pitchFamily="49" charset="-122"/>
              </a:rPr>
              <a:t>模块</a:t>
            </a:r>
            <a:endParaRPr lang="zh-CN" altLang="en-US" sz="2800" b="1" kern="0" dirty="0">
              <a:latin typeface="黑体" pitchFamily="49" charset="-122"/>
              <a:ea typeface="黑体" pitchFamily="49"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r>
              <a:rPr lang="zh-CN" altLang="en-US" sz="2800" b="1" kern="0" dirty="0">
                <a:latin typeface="黑体" pitchFamily="2" charset="-122"/>
                <a:ea typeface="黑体" pitchFamily="2" charset="-122"/>
              </a:rPr>
              <a:t>   </a:t>
            </a: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p:txBody>
      </p:sp>
      <p:sp>
        <p:nvSpPr>
          <p:cNvPr id="28676" name="TextBox 5"/>
          <p:cNvSpPr txBox="1">
            <a:spLocks noChangeArrowheads="1"/>
          </p:cNvSpPr>
          <p:nvPr/>
        </p:nvSpPr>
        <p:spPr bwMode="auto">
          <a:xfrm>
            <a:off x="571500" y="2286000"/>
            <a:ext cx="2714625" cy="2308324"/>
          </a:xfrm>
          <a:prstGeom prst="rect">
            <a:avLst/>
          </a:prstGeom>
          <a:noFill/>
          <a:ln w="9525">
            <a:noFill/>
            <a:miter lim="800000"/>
            <a:headEnd/>
            <a:tailEnd/>
          </a:ln>
        </p:spPr>
        <p:txBody>
          <a:bodyPr>
            <a:spAutoFit/>
          </a:bodyPr>
          <a:lstStyle/>
          <a:p>
            <a:r>
              <a:rPr lang="zh-CN" altLang="en-US" sz="2400" dirty="0">
                <a:ea typeface="宋体" pitchFamily="2" charset="-122"/>
              </a:rPr>
              <a:t>主要功能</a:t>
            </a:r>
            <a:r>
              <a:rPr lang="zh-CN" altLang="en-US" sz="2400" dirty="0" smtClean="0">
                <a:ea typeface="宋体" pitchFamily="2" charset="-122"/>
              </a:rPr>
              <a:t>：</a:t>
            </a:r>
            <a:r>
              <a:rPr lang="zh-CN" altLang="en-US" sz="2400" dirty="0" smtClean="0"/>
              <a:t>该功能模块主要实现个人信息的修改、头像添加或修改、密码变更、添加密码保护等功能。</a:t>
            </a:r>
            <a:endParaRPr lang="zh-CN" altLang="en-US" sz="2400" dirty="0">
              <a:ea typeface="宋体" pitchFamily="2" charset="-122"/>
            </a:endParaRPr>
          </a:p>
        </p:txBody>
      </p:sp>
      <p:pic>
        <p:nvPicPr>
          <p:cNvPr id="63489" name="Picture 1" descr="C:\Users\carlroy\AppData\Roaming\Tencent\Users\3332378\QQ\WinTemp\RichOle\F`)1ENMSRU}5BA}4DX{%N5B.jpg"/>
          <p:cNvPicPr>
            <a:picLocks noChangeAspect="1" noChangeArrowheads="1"/>
          </p:cNvPicPr>
          <p:nvPr/>
        </p:nvPicPr>
        <p:blipFill>
          <a:blip r:embed="rId2"/>
          <a:srcRect/>
          <a:stretch>
            <a:fillRect/>
          </a:stretch>
        </p:blipFill>
        <p:spPr bwMode="auto">
          <a:xfrm>
            <a:off x="3214678" y="2000240"/>
            <a:ext cx="5684806" cy="3929090"/>
          </a:xfrm>
          <a:prstGeom prst="rect">
            <a:avLst/>
          </a:prstGeom>
          <a:noFill/>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系统的实现</a:t>
            </a:r>
          </a:p>
        </p:txBody>
      </p:sp>
      <p:sp>
        <p:nvSpPr>
          <p:cNvPr id="5" name="Rectangle 3"/>
          <p:cNvSpPr txBox="1">
            <a:spLocks noChangeArrowheads="1"/>
          </p:cNvSpPr>
          <p:nvPr/>
        </p:nvSpPr>
        <p:spPr bwMode="auto">
          <a:xfrm>
            <a:off x="428625" y="1357313"/>
            <a:ext cx="3714750" cy="571500"/>
          </a:xfrm>
          <a:prstGeom prst="rect">
            <a:avLst/>
          </a:prstGeom>
          <a:noFill/>
          <a:ln w="9525">
            <a:noFill/>
            <a:miter lim="800000"/>
            <a:headEnd/>
            <a:tailEnd/>
          </a:ln>
        </p:spPr>
        <p:txBody>
          <a:bodyPr/>
          <a:lstStyle/>
          <a:p>
            <a:pPr marL="342900" indent="-342900" eaLnBrk="1" hangingPunct="1">
              <a:spcBef>
                <a:spcPct val="20000"/>
              </a:spcBef>
              <a:buClr>
                <a:schemeClr val="accent1"/>
              </a:buClr>
              <a:buFont typeface="Wingdings" pitchFamily="2" charset="2"/>
              <a:buNone/>
              <a:defRPr/>
            </a:pPr>
            <a:r>
              <a:rPr lang="zh-CN" altLang="en-US" sz="2800" b="1" dirty="0" smtClean="0">
                <a:latin typeface="黑体" pitchFamily="49" charset="-122"/>
                <a:ea typeface="黑体" pitchFamily="49" charset="-122"/>
              </a:rPr>
              <a:t>资源管理模块</a:t>
            </a:r>
            <a:endParaRPr lang="zh-CN" altLang="en-US" sz="2800" b="1" kern="0" dirty="0">
              <a:latin typeface="黑体" pitchFamily="49" charset="-122"/>
              <a:ea typeface="黑体" pitchFamily="49" charset="-122"/>
            </a:endParaRPr>
          </a:p>
          <a:p>
            <a:pPr marL="342900" indent="-342900" eaLnBrk="1" hangingPunct="1">
              <a:spcBef>
                <a:spcPct val="20000"/>
              </a:spcBef>
              <a:buClr>
                <a:schemeClr val="accent1"/>
              </a:buClr>
              <a:buFont typeface="Wingdings" pitchFamily="2" charset="2"/>
              <a:buNone/>
              <a:defRPr/>
            </a:pPr>
            <a:r>
              <a:rPr lang="zh-CN" altLang="en-US" sz="2800" b="1" kern="0" dirty="0">
                <a:latin typeface="黑体" pitchFamily="2" charset="-122"/>
                <a:ea typeface="黑体" pitchFamily="2" charset="-122"/>
              </a:rPr>
              <a:t>   </a:t>
            </a: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p:txBody>
      </p:sp>
      <p:sp>
        <p:nvSpPr>
          <p:cNvPr id="29700" name="TextBox 5"/>
          <p:cNvSpPr txBox="1">
            <a:spLocks noChangeArrowheads="1"/>
          </p:cNvSpPr>
          <p:nvPr/>
        </p:nvSpPr>
        <p:spPr bwMode="auto">
          <a:xfrm>
            <a:off x="571500" y="2286000"/>
            <a:ext cx="2714625" cy="2308324"/>
          </a:xfrm>
          <a:prstGeom prst="rect">
            <a:avLst/>
          </a:prstGeom>
          <a:noFill/>
          <a:ln w="9525">
            <a:noFill/>
            <a:miter lim="800000"/>
            <a:headEnd/>
            <a:tailEnd/>
          </a:ln>
        </p:spPr>
        <p:txBody>
          <a:bodyPr>
            <a:spAutoFit/>
          </a:bodyPr>
          <a:lstStyle/>
          <a:p>
            <a:r>
              <a:rPr lang="zh-CN" altLang="en-US" sz="2400" dirty="0">
                <a:ea typeface="宋体" pitchFamily="2" charset="-122"/>
              </a:rPr>
              <a:t>主要功能</a:t>
            </a:r>
            <a:r>
              <a:rPr lang="zh-CN" altLang="en-US" sz="2400" dirty="0" smtClean="0">
                <a:ea typeface="宋体" pitchFamily="2" charset="-122"/>
              </a:rPr>
              <a:t>：</a:t>
            </a:r>
            <a:r>
              <a:rPr lang="zh-CN" altLang="en-US" sz="2400" dirty="0" smtClean="0"/>
              <a:t>该功能模块主要实现教师的演示文稿的上传跟管理功能，其中包括添加、转换、删除功能。</a:t>
            </a:r>
            <a:endParaRPr lang="zh-CN" altLang="en-US" sz="2400" dirty="0">
              <a:ea typeface="宋体" pitchFamily="2" charset="-122"/>
            </a:endParaRPr>
          </a:p>
        </p:txBody>
      </p:sp>
      <p:pic>
        <p:nvPicPr>
          <p:cNvPr id="45057" name="Picture 1" descr="C:\Users\carlroy\AppData\Roaming\Tencent\Users\3332378\QQ\WinTemp\RichOle\0AXVK08`CK`HT[(BY2OQ0UV.jpg"/>
          <p:cNvPicPr>
            <a:picLocks noChangeAspect="1" noChangeArrowheads="1"/>
          </p:cNvPicPr>
          <p:nvPr/>
        </p:nvPicPr>
        <p:blipFill>
          <a:blip r:embed="rId2"/>
          <a:srcRect/>
          <a:stretch>
            <a:fillRect/>
          </a:stretch>
        </p:blipFill>
        <p:spPr bwMode="auto">
          <a:xfrm>
            <a:off x="3286116" y="2357430"/>
            <a:ext cx="5357850" cy="2643206"/>
          </a:xfrm>
          <a:prstGeom prst="rect">
            <a:avLst/>
          </a:prstGeom>
          <a:noFill/>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目  录</a:t>
            </a:r>
          </a:p>
        </p:txBody>
      </p:sp>
      <p:grpSp>
        <p:nvGrpSpPr>
          <p:cNvPr id="32771" name="Group 3"/>
          <p:cNvGrpSpPr>
            <a:grpSpLocks/>
          </p:cNvGrpSpPr>
          <p:nvPr/>
        </p:nvGrpSpPr>
        <p:grpSpPr bwMode="auto">
          <a:xfrm>
            <a:off x="1790700" y="2925763"/>
            <a:ext cx="5805488" cy="538162"/>
            <a:chOff x="0" y="0"/>
            <a:chExt cx="3657" cy="339"/>
          </a:xfrm>
        </p:grpSpPr>
        <p:sp>
          <p:nvSpPr>
            <p:cNvPr id="40964" name="Rectangle 4"/>
            <p:cNvSpPr>
              <a:spLocks noChangeArrowheads="1"/>
            </p:cNvSpPr>
            <p:nvPr/>
          </p:nvSpPr>
          <p:spPr bwMode="auto">
            <a:xfrm>
              <a:off x="0" y="0"/>
              <a:ext cx="3657" cy="339"/>
            </a:xfrm>
            <a:prstGeom prst="rect">
              <a:avLst/>
            </a:prstGeom>
            <a:gradFill rotWithShape="1">
              <a:gsLst>
                <a:gs pos="0">
                  <a:srgbClr val="0099FF">
                    <a:gamma/>
                    <a:shade val="30196"/>
                    <a:invGamma/>
                  </a:srgbClr>
                </a:gs>
                <a:gs pos="50000">
                  <a:srgbClr val="0099FF">
                    <a:alpha val="50000"/>
                  </a:srgbClr>
                </a:gs>
                <a:gs pos="100000">
                  <a:srgbClr val="0099FF">
                    <a:gamma/>
                    <a:shade val="30196"/>
                    <a:invGamma/>
                  </a:srgb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32799" name="AutoShape 5"/>
            <p:cNvSpPr>
              <a:spLocks noChangeArrowheads="1"/>
            </p:cNvSpPr>
            <p:nvPr/>
          </p:nvSpPr>
          <p:spPr bwMode="auto">
            <a:xfrm>
              <a:off x="109" y="45"/>
              <a:ext cx="3448" cy="227"/>
            </a:xfrm>
            <a:prstGeom prst="roundRect">
              <a:avLst>
                <a:gd name="adj" fmla="val 16667"/>
              </a:avLst>
            </a:prstGeom>
            <a:solidFill>
              <a:schemeClr val="accent1"/>
            </a:solidFill>
            <a:ln w="9525">
              <a:noFill/>
              <a:round/>
              <a:headEnd/>
              <a:tailEnd/>
            </a:ln>
          </p:spPr>
          <p:txBody>
            <a:bodyPr wrap="none" anchor="ctr"/>
            <a:lstStyle/>
            <a:p>
              <a:endParaRPr lang="zh-CN" altLang="en-US">
                <a:ea typeface="宋体" pitchFamily="2" charset="-122"/>
              </a:endParaRPr>
            </a:p>
          </p:txBody>
        </p:sp>
      </p:grpSp>
      <p:grpSp>
        <p:nvGrpSpPr>
          <p:cNvPr id="32772" name="Group 6"/>
          <p:cNvGrpSpPr>
            <a:grpSpLocks/>
          </p:cNvGrpSpPr>
          <p:nvPr/>
        </p:nvGrpSpPr>
        <p:grpSpPr bwMode="auto">
          <a:xfrm>
            <a:off x="1790700" y="3502025"/>
            <a:ext cx="5805488" cy="536575"/>
            <a:chOff x="0" y="0"/>
            <a:chExt cx="3657" cy="339"/>
          </a:xfrm>
        </p:grpSpPr>
        <p:sp>
          <p:nvSpPr>
            <p:cNvPr id="40967" name="Rectangle 7"/>
            <p:cNvSpPr>
              <a:spLocks noChangeArrowheads="1"/>
            </p:cNvSpPr>
            <p:nvPr/>
          </p:nvSpPr>
          <p:spPr bwMode="auto">
            <a:xfrm>
              <a:off x="0" y="0"/>
              <a:ext cx="3657" cy="339"/>
            </a:xfrm>
            <a:prstGeom prst="rect">
              <a:avLst/>
            </a:prstGeom>
            <a:gradFill rotWithShape="1">
              <a:gsLst>
                <a:gs pos="0">
                  <a:srgbClr val="0099FF">
                    <a:gamma/>
                    <a:shade val="30196"/>
                    <a:invGamma/>
                  </a:srgbClr>
                </a:gs>
                <a:gs pos="50000">
                  <a:srgbClr val="0099FF">
                    <a:alpha val="50000"/>
                  </a:srgbClr>
                </a:gs>
                <a:gs pos="100000">
                  <a:srgbClr val="0099FF">
                    <a:gamma/>
                    <a:shade val="30196"/>
                    <a:invGamma/>
                  </a:srgb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32795" name="AutoShape 8"/>
            <p:cNvSpPr>
              <a:spLocks noChangeArrowheads="1"/>
            </p:cNvSpPr>
            <p:nvPr/>
          </p:nvSpPr>
          <p:spPr bwMode="auto">
            <a:xfrm>
              <a:off x="109" y="45"/>
              <a:ext cx="3448" cy="227"/>
            </a:xfrm>
            <a:prstGeom prst="roundRect">
              <a:avLst>
                <a:gd name="adj" fmla="val 16667"/>
              </a:avLst>
            </a:prstGeom>
            <a:solidFill>
              <a:schemeClr val="accent1"/>
            </a:solidFill>
            <a:ln w="9525">
              <a:noFill/>
              <a:round/>
              <a:headEnd/>
              <a:tailEnd/>
            </a:ln>
          </p:spPr>
          <p:txBody>
            <a:bodyPr wrap="none" anchor="ctr"/>
            <a:lstStyle/>
            <a:p>
              <a:endParaRPr lang="zh-CN" altLang="en-US">
                <a:ea typeface="宋体" pitchFamily="2" charset="-122"/>
              </a:endParaRPr>
            </a:p>
          </p:txBody>
        </p:sp>
      </p:grpSp>
      <p:grpSp>
        <p:nvGrpSpPr>
          <p:cNvPr id="32773" name="Group 9"/>
          <p:cNvGrpSpPr>
            <a:grpSpLocks/>
          </p:cNvGrpSpPr>
          <p:nvPr/>
        </p:nvGrpSpPr>
        <p:grpSpPr bwMode="auto">
          <a:xfrm>
            <a:off x="1790700" y="4076700"/>
            <a:ext cx="5805488" cy="539750"/>
            <a:chOff x="0" y="0"/>
            <a:chExt cx="3657" cy="339"/>
          </a:xfrm>
        </p:grpSpPr>
        <p:sp>
          <p:nvSpPr>
            <p:cNvPr id="40970" name="Rectangle 10"/>
            <p:cNvSpPr>
              <a:spLocks noChangeArrowheads="1"/>
            </p:cNvSpPr>
            <p:nvPr/>
          </p:nvSpPr>
          <p:spPr bwMode="auto">
            <a:xfrm>
              <a:off x="0" y="0"/>
              <a:ext cx="3657" cy="339"/>
            </a:xfrm>
            <a:prstGeom prst="rect">
              <a:avLst/>
            </a:prstGeom>
            <a:gradFill rotWithShape="1">
              <a:gsLst>
                <a:gs pos="0">
                  <a:srgbClr val="0099FF">
                    <a:gamma/>
                    <a:shade val="30196"/>
                    <a:invGamma/>
                  </a:srgbClr>
                </a:gs>
                <a:gs pos="50000">
                  <a:srgbClr val="0099FF">
                    <a:alpha val="50000"/>
                  </a:srgbClr>
                </a:gs>
                <a:gs pos="100000">
                  <a:srgbClr val="0099FF">
                    <a:gamma/>
                    <a:shade val="30196"/>
                    <a:invGamma/>
                  </a:srgb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32791" name="AutoShape 11"/>
            <p:cNvSpPr>
              <a:spLocks noChangeArrowheads="1"/>
            </p:cNvSpPr>
            <p:nvPr/>
          </p:nvSpPr>
          <p:spPr bwMode="auto">
            <a:xfrm>
              <a:off x="109" y="45"/>
              <a:ext cx="3448" cy="227"/>
            </a:xfrm>
            <a:prstGeom prst="roundRect">
              <a:avLst>
                <a:gd name="adj" fmla="val 16667"/>
              </a:avLst>
            </a:prstGeom>
            <a:solidFill>
              <a:schemeClr val="accent1"/>
            </a:solidFill>
            <a:ln w="9525">
              <a:noFill/>
              <a:round/>
              <a:headEnd/>
              <a:tailEnd/>
            </a:ln>
          </p:spPr>
          <p:txBody>
            <a:bodyPr wrap="none" anchor="ctr"/>
            <a:lstStyle/>
            <a:p>
              <a:endParaRPr lang="zh-CN" altLang="en-US">
                <a:ea typeface="宋体" pitchFamily="2" charset="-122"/>
              </a:endParaRPr>
            </a:p>
          </p:txBody>
        </p:sp>
      </p:grpSp>
      <p:grpSp>
        <p:nvGrpSpPr>
          <p:cNvPr id="32774" name="Group 12"/>
          <p:cNvGrpSpPr>
            <a:grpSpLocks/>
          </p:cNvGrpSpPr>
          <p:nvPr/>
        </p:nvGrpSpPr>
        <p:grpSpPr bwMode="auto">
          <a:xfrm>
            <a:off x="1790700" y="2349500"/>
            <a:ext cx="5805488" cy="538163"/>
            <a:chOff x="0" y="0"/>
            <a:chExt cx="9144" cy="848"/>
          </a:xfrm>
        </p:grpSpPr>
        <p:grpSp>
          <p:nvGrpSpPr>
            <p:cNvPr id="32782" name="Group 13"/>
            <p:cNvGrpSpPr>
              <a:grpSpLocks/>
            </p:cNvGrpSpPr>
            <p:nvPr/>
          </p:nvGrpSpPr>
          <p:grpSpPr bwMode="auto">
            <a:xfrm>
              <a:off x="0" y="0"/>
              <a:ext cx="9144" cy="848"/>
              <a:chOff x="0" y="0"/>
              <a:chExt cx="3657" cy="339"/>
            </a:xfrm>
          </p:grpSpPr>
          <p:sp>
            <p:nvSpPr>
              <p:cNvPr id="40974" name="Rectangle 14"/>
              <p:cNvSpPr>
                <a:spLocks noChangeArrowheads="1"/>
              </p:cNvSpPr>
              <p:nvPr/>
            </p:nvSpPr>
            <p:spPr bwMode="auto">
              <a:xfrm>
                <a:off x="0" y="0"/>
                <a:ext cx="3657" cy="339"/>
              </a:xfrm>
              <a:prstGeom prst="rect">
                <a:avLst/>
              </a:prstGeom>
              <a:gradFill rotWithShape="1">
                <a:gsLst>
                  <a:gs pos="0">
                    <a:srgbClr val="0099FF">
                      <a:gamma/>
                      <a:shade val="30196"/>
                      <a:invGamma/>
                    </a:srgbClr>
                  </a:gs>
                  <a:gs pos="50000">
                    <a:srgbClr val="0099FF">
                      <a:alpha val="50000"/>
                    </a:srgbClr>
                  </a:gs>
                  <a:gs pos="100000">
                    <a:srgbClr val="0099FF">
                      <a:gamma/>
                      <a:shade val="30196"/>
                      <a:invGamma/>
                    </a:srgb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32787" name="AutoShape 15"/>
              <p:cNvSpPr>
                <a:spLocks noChangeArrowheads="1"/>
              </p:cNvSpPr>
              <p:nvPr/>
            </p:nvSpPr>
            <p:spPr bwMode="auto">
              <a:xfrm>
                <a:off x="109" y="45"/>
                <a:ext cx="3448" cy="227"/>
              </a:xfrm>
              <a:prstGeom prst="roundRect">
                <a:avLst>
                  <a:gd name="adj" fmla="val 16667"/>
                </a:avLst>
              </a:prstGeom>
              <a:solidFill>
                <a:schemeClr val="accent1"/>
              </a:solidFill>
              <a:ln w="9525">
                <a:noFill/>
                <a:round/>
                <a:headEnd/>
                <a:tailEnd/>
              </a:ln>
            </p:spPr>
            <p:txBody>
              <a:bodyPr wrap="none" anchor="ctr"/>
              <a:lstStyle/>
              <a:p>
                <a:endParaRPr lang="zh-CN" altLang="en-US">
                  <a:ea typeface="宋体" pitchFamily="2" charset="-122"/>
                </a:endParaRPr>
              </a:p>
            </p:txBody>
          </p:sp>
        </p:grpSp>
        <p:sp>
          <p:nvSpPr>
            <p:cNvPr id="32783" name="Rectangle 16"/>
            <p:cNvSpPr>
              <a:spLocks noChangeArrowheads="1"/>
            </p:cNvSpPr>
            <p:nvPr/>
          </p:nvSpPr>
          <p:spPr bwMode="auto">
            <a:xfrm>
              <a:off x="744" y="0"/>
              <a:ext cx="3750" cy="720"/>
            </a:xfrm>
            <a:prstGeom prst="rect">
              <a:avLst/>
            </a:prstGeom>
            <a:noFill/>
            <a:ln w="9525">
              <a:noFill/>
              <a:miter lim="800000"/>
              <a:headEnd/>
              <a:tailEnd/>
            </a:ln>
          </p:spPr>
          <p:txBody>
            <a:bodyPr wrap="none">
              <a:spAutoFit/>
            </a:bodyPr>
            <a:lstStyle/>
            <a:p>
              <a:pPr eaLnBrk="1" latinLnBrk="1" hangingPunct="1"/>
              <a:r>
                <a:rPr lang="zh-CN" altLang="en-US" sz="2400" b="1">
                  <a:latin typeface="黑体" pitchFamily="2" charset="-122"/>
                  <a:ea typeface="黑体" pitchFamily="2" charset="-122"/>
                </a:rPr>
                <a:t> </a:t>
              </a:r>
              <a:r>
                <a:rPr lang="en-US" altLang="zh-CN" sz="2400" b="1">
                  <a:solidFill>
                    <a:srgbClr val="FFFFFF"/>
                  </a:solidFill>
                  <a:latin typeface="黑体" pitchFamily="2" charset="-122"/>
                  <a:ea typeface="黑体" pitchFamily="2" charset="-122"/>
                </a:rPr>
                <a:t>1. </a:t>
              </a:r>
              <a:r>
                <a:rPr lang="zh-CN" altLang="en-US" sz="2400" b="1">
                  <a:solidFill>
                    <a:srgbClr val="FFFFFF"/>
                  </a:solidFill>
                  <a:latin typeface="黑体" pitchFamily="2" charset="-122"/>
                  <a:ea typeface="黑体" pitchFamily="2" charset="-122"/>
                </a:rPr>
                <a:t>引言</a:t>
              </a:r>
            </a:p>
          </p:txBody>
        </p:sp>
      </p:grpSp>
      <p:grpSp>
        <p:nvGrpSpPr>
          <p:cNvPr id="32775" name="Group 17"/>
          <p:cNvGrpSpPr>
            <a:grpSpLocks/>
          </p:cNvGrpSpPr>
          <p:nvPr/>
        </p:nvGrpSpPr>
        <p:grpSpPr bwMode="auto">
          <a:xfrm>
            <a:off x="1790700" y="4651375"/>
            <a:ext cx="5805488" cy="536575"/>
            <a:chOff x="0" y="0"/>
            <a:chExt cx="3657" cy="339"/>
          </a:xfrm>
        </p:grpSpPr>
        <p:sp>
          <p:nvSpPr>
            <p:cNvPr id="40978" name="Rectangle 18"/>
            <p:cNvSpPr>
              <a:spLocks noChangeArrowheads="1"/>
            </p:cNvSpPr>
            <p:nvPr/>
          </p:nvSpPr>
          <p:spPr bwMode="auto">
            <a:xfrm>
              <a:off x="0" y="0"/>
              <a:ext cx="3657" cy="339"/>
            </a:xfrm>
            <a:prstGeom prst="rect">
              <a:avLst/>
            </a:prstGeom>
            <a:gradFill rotWithShape="1">
              <a:gsLst>
                <a:gs pos="0">
                  <a:schemeClr val="hlink">
                    <a:gamma/>
                    <a:shade val="46275"/>
                    <a:invGamma/>
                  </a:schemeClr>
                </a:gs>
                <a:gs pos="50000">
                  <a:schemeClr val="hlink">
                    <a:alpha val="50000"/>
                  </a:schemeClr>
                </a:gs>
                <a:gs pos="100000">
                  <a:schemeClr val="hlink">
                    <a:gamma/>
                    <a:shade val="46275"/>
                    <a:invGamma/>
                  </a:scheme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32781" name="AutoShape 19"/>
            <p:cNvSpPr>
              <a:spLocks noChangeArrowheads="1"/>
            </p:cNvSpPr>
            <p:nvPr/>
          </p:nvSpPr>
          <p:spPr bwMode="auto">
            <a:xfrm>
              <a:off x="109" y="53"/>
              <a:ext cx="3448" cy="227"/>
            </a:xfrm>
            <a:prstGeom prst="roundRect">
              <a:avLst>
                <a:gd name="adj" fmla="val 16667"/>
              </a:avLst>
            </a:prstGeom>
            <a:solidFill>
              <a:schemeClr val="hlink"/>
            </a:solidFill>
            <a:ln w="9525">
              <a:noFill/>
              <a:round/>
              <a:headEnd/>
              <a:tailEnd/>
            </a:ln>
          </p:spPr>
          <p:txBody>
            <a:bodyPr wrap="none" anchor="ctr"/>
            <a:lstStyle/>
            <a:p>
              <a:endParaRPr lang="zh-CN" altLang="en-US">
                <a:ea typeface="宋体" pitchFamily="2" charset="-122"/>
              </a:endParaRPr>
            </a:p>
          </p:txBody>
        </p:sp>
      </p:grpSp>
      <p:sp>
        <p:nvSpPr>
          <p:cNvPr id="32776" name="Rectangle 20"/>
          <p:cNvSpPr>
            <a:spLocks noChangeArrowheads="1"/>
          </p:cNvSpPr>
          <p:nvPr/>
        </p:nvSpPr>
        <p:spPr bwMode="auto">
          <a:xfrm>
            <a:off x="2266950" y="3543300"/>
            <a:ext cx="2263775" cy="457200"/>
          </a:xfrm>
          <a:prstGeom prst="rect">
            <a:avLst/>
          </a:prstGeom>
          <a:noFill/>
          <a:ln w="9525">
            <a:noFill/>
            <a:miter lim="800000"/>
            <a:headEnd/>
            <a:tailEnd/>
          </a:ln>
        </p:spPr>
        <p:txBody>
          <a:bodyPr wrap="none">
            <a:spAutoFit/>
          </a:bodyPr>
          <a:lstStyle/>
          <a:p>
            <a:pPr eaLnBrk="1" latinLnBrk="1" hangingPunct="1"/>
            <a:r>
              <a:rPr lang="ko-KR" altLang="en-US" sz="2400" b="1">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3</a:t>
            </a:r>
            <a:r>
              <a:rPr lang="en-US" altLang="zh-CN" sz="2400" b="1">
                <a:solidFill>
                  <a:srgbClr val="FFFFFF"/>
                </a:solidFill>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系统</a:t>
            </a:r>
            <a:r>
              <a:rPr lang="zh-CN" altLang="en-US" sz="2400" b="1">
                <a:solidFill>
                  <a:srgbClr val="FFFFFF"/>
                </a:solidFill>
                <a:latin typeface="黑体" pitchFamily="2" charset="-122"/>
                <a:ea typeface="黑体" pitchFamily="2" charset="-122"/>
                <a:sym typeface="Arial" charset="0"/>
              </a:rPr>
              <a:t>详细</a:t>
            </a:r>
            <a:r>
              <a:rPr lang="zh-CN" altLang="en-US" sz="2400" b="1">
                <a:solidFill>
                  <a:srgbClr val="FFFFFF"/>
                </a:solidFill>
                <a:latin typeface="黑体" pitchFamily="2" charset="-122"/>
                <a:ea typeface="黑体" pitchFamily="2" charset="-122"/>
              </a:rPr>
              <a:t>设计</a:t>
            </a:r>
          </a:p>
        </p:txBody>
      </p:sp>
      <p:sp>
        <p:nvSpPr>
          <p:cNvPr id="32777" name="Rectangle 21"/>
          <p:cNvSpPr>
            <a:spLocks noChangeArrowheads="1"/>
          </p:cNvSpPr>
          <p:nvPr/>
        </p:nvSpPr>
        <p:spPr bwMode="auto">
          <a:xfrm>
            <a:off x="2266950" y="2936875"/>
            <a:ext cx="2263775" cy="457200"/>
          </a:xfrm>
          <a:prstGeom prst="rect">
            <a:avLst/>
          </a:prstGeom>
          <a:noFill/>
          <a:ln w="9525">
            <a:noFill/>
            <a:miter lim="800000"/>
            <a:headEnd/>
            <a:tailEnd/>
          </a:ln>
        </p:spPr>
        <p:txBody>
          <a:bodyPr wrap="none">
            <a:spAutoFit/>
          </a:bodyPr>
          <a:lstStyle/>
          <a:p>
            <a:pPr eaLnBrk="1" latinLnBrk="1" hangingPunct="1"/>
            <a:r>
              <a:rPr lang="ko-KR" altLang="en-US" sz="2400" b="1">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2</a:t>
            </a:r>
            <a:r>
              <a:rPr lang="en-US" altLang="zh-CN" sz="2400" b="1">
                <a:solidFill>
                  <a:srgbClr val="FFFFFF"/>
                </a:solidFill>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系统开发工具</a:t>
            </a:r>
          </a:p>
        </p:txBody>
      </p:sp>
      <p:sp>
        <p:nvSpPr>
          <p:cNvPr id="32778" name="Rectangle 22"/>
          <p:cNvSpPr>
            <a:spLocks noChangeArrowheads="1"/>
          </p:cNvSpPr>
          <p:nvPr/>
        </p:nvSpPr>
        <p:spPr bwMode="auto">
          <a:xfrm>
            <a:off x="2266950" y="4090988"/>
            <a:ext cx="2263775" cy="457200"/>
          </a:xfrm>
          <a:prstGeom prst="rect">
            <a:avLst/>
          </a:prstGeom>
          <a:noFill/>
          <a:ln w="9525">
            <a:noFill/>
            <a:miter lim="800000"/>
            <a:headEnd/>
            <a:tailEnd/>
          </a:ln>
        </p:spPr>
        <p:txBody>
          <a:bodyPr wrap="none">
            <a:spAutoFit/>
          </a:bodyPr>
          <a:lstStyle/>
          <a:p>
            <a:pPr eaLnBrk="1" latinLnBrk="1" hangingPunct="1"/>
            <a:r>
              <a:rPr lang="ko-KR" altLang="en-US" sz="2400" b="1">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4</a:t>
            </a:r>
            <a:r>
              <a:rPr lang="en-US" altLang="zh-CN" sz="2400" b="1">
                <a:solidFill>
                  <a:srgbClr val="FFFFFF"/>
                </a:solidFill>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系统的实现</a:t>
            </a:r>
          </a:p>
        </p:txBody>
      </p:sp>
      <p:sp>
        <p:nvSpPr>
          <p:cNvPr id="32779" name="Rectangle 23"/>
          <p:cNvSpPr>
            <a:spLocks noChangeArrowheads="1"/>
          </p:cNvSpPr>
          <p:nvPr/>
        </p:nvSpPr>
        <p:spPr bwMode="auto">
          <a:xfrm>
            <a:off x="2266950" y="4654550"/>
            <a:ext cx="3230563" cy="457200"/>
          </a:xfrm>
          <a:prstGeom prst="rect">
            <a:avLst/>
          </a:prstGeom>
          <a:noFill/>
          <a:ln w="9525">
            <a:noFill/>
            <a:miter lim="800000"/>
            <a:headEnd/>
            <a:tailEnd/>
          </a:ln>
        </p:spPr>
        <p:txBody>
          <a:bodyPr wrap="none">
            <a:spAutoFit/>
          </a:bodyPr>
          <a:lstStyle/>
          <a:p>
            <a:pPr eaLnBrk="1" latinLnBrk="1" hangingPunct="1"/>
            <a:r>
              <a:rPr lang="ko-KR" altLang="en-US" sz="2400" b="1">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5</a:t>
            </a:r>
            <a:r>
              <a:rPr lang="en-US" altLang="zh-CN" sz="2400" b="1">
                <a:solidFill>
                  <a:srgbClr val="FFFFFF"/>
                </a:solidFill>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主要功能页面展示</a:t>
            </a: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主要页面功能展示</a:t>
            </a:r>
          </a:p>
        </p:txBody>
      </p:sp>
      <p:sp>
        <p:nvSpPr>
          <p:cNvPr id="33795" name="Rectangle 3"/>
          <p:cNvSpPr>
            <a:spLocks noGrp="1" noChangeArrowheads="1"/>
          </p:cNvSpPr>
          <p:nvPr>
            <p:ph type="body" idx="1"/>
          </p:nvPr>
        </p:nvSpPr>
        <p:spPr>
          <a:xfrm>
            <a:off x="3429003" y="1371590"/>
            <a:ext cx="1643063" cy="628650"/>
          </a:xfrm>
        </p:spPr>
        <p:txBody>
          <a:bodyPr/>
          <a:lstStyle/>
          <a:p>
            <a:pPr eaLnBrk="1" hangingPunct="1">
              <a:buFont typeface="Wingdings" pitchFamily="2" charset="2"/>
              <a:buNone/>
            </a:pPr>
            <a:r>
              <a:rPr lang="zh-CN" altLang="en-US" dirty="0" smtClean="0">
                <a:solidFill>
                  <a:schemeClr val="tx1"/>
                </a:solidFill>
                <a:ea typeface="黑体" pitchFamily="2" charset="-122"/>
              </a:rPr>
              <a:t>登陆界面</a:t>
            </a:r>
            <a:endParaRPr lang="en-US" altLang="zh-CN" dirty="0" smtClean="0">
              <a:solidFill>
                <a:schemeClr val="tx1"/>
              </a:solidFill>
              <a:ea typeface="黑体" pitchFamily="2" charset="-122"/>
            </a:endParaRPr>
          </a:p>
          <a:p>
            <a:pPr eaLnBrk="1" hangingPunct="1">
              <a:buFont typeface="Wingdings" pitchFamily="2" charset="2"/>
              <a:buNone/>
            </a:pPr>
            <a:r>
              <a:rPr lang="en-US" altLang="zh-CN" dirty="0" smtClean="0">
                <a:solidFill>
                  <a:schemeClr val="tx1"/>
                </a:solidFill>
                <a:ea typeface="黑体" pitchFamily="2" charset="-122"/>
              </a:rPr>
              <a:t>    </a:t>
            </a:r>
            <a:endParaRPr lang="zh-CN" dirty="0" smtClean="0">
              <a:solidFill>
                <a:schemeClr val="tx1"/>
              </a:solidFill>
              <a:ea typeface="黑体" pitchFamily="2" charset="-122"/>
            </a:endParaRPr>
          </a:p>
        </p:txBody>
      </p:sp>
      <p:pic>
        <p:nvPicPr>
          <p:cNvPr id="40961" name="Picture 1" descr="C:\Users\carlroy\AppData\Roaming\Tencent\Users\3332378\QQ\WinTemp\RichOle\L}Z7@GJP_35DTB7WRLG49T2.jpg"/>
          <p:cNvPicPr>
            <a:picLocks noChangeAspect="1" noChangeArrowheads="1"/>
          </p:cNvPicPr>
          <p:nvPr/>
        </p:nvPicPr>
        <p:blipFill>
          <a:blip r:embed="rId2" r:link="rId3"/>
          <a:srcRect/>
          <a:stretch>
            <a:fillRect/>
          </a:stretch>
        </p:blipFill>
        <p:spPr bwMode="auto">
          <a:xfrm>
            <a:off x="2928926" y="2500306"/>
            <a:ext cx="3152775" cy="2549525"/>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txBox="1">
            <a:spLocks noChangeArrowheads="1"/>
          </p:cNvSpPr>
          <p:nvPr/>
        </p:nvSpPr>
        <p:spPr bwMode="auto">
          <a:xfrm>
            <a:off x="2928926" y="1371590"/>
            <a:ext cx="2614613" cy="628650"/>
          </a:xfrm>
          <a:prstGeom prst="rect">
            <a:avLst/>
          </a:prstGeom>
          <a:noFill/>
          <a:ln w="9525">
            <a:noFill/>
            <a:miter lim="800000"/>
            <a:headEnd/>
            <a:tailEnd/>
          </a:ln>
        </p:spPr>
        <p:txBody>
          <a:bodyPr/>
          <a:lstStyle/>
          <a:p>
            <a:pPr marL="342900" indent="-342900" algn="ctr" eaLnBrk="1" hangingPunct="1">
              <a:spcBef>
                <a:spcPct val="20000"/>
              </a:spcBef>
              <a:buClr>
                <a:schemeClr val="accent1"/>
              </a:buClr>
              <a:buFont typeface="Wingdings" pitchFamily="2" charset="2"/>
              <a:buNone/>
              <a:defRPr/>
            </a:pPr>
            <a:r>
              <a:rPr lang="zh-CN" altLang="en-US" sz="2800" b="1" kern="0" dirty="0" smtClean="0">
                <a:latin typeface="+mn-lt"/>
                <a:ea typeface="黑体" pitchFamily="2" charset="-122"/>
              </a:rPr>
              <a:t>网站主界面</a:t>
            </a:r>
            <a:endParaRPr lang="en-US" altLang="zh-CN" sz="2800" b="1" kern="0" dirty="0">
              <a:latin typeface="+mn-lt"/>
              <a:ea typeface="黑体" pitchFamily="2" charset="-122"/>
            </a:endParaRPr>
          </a:p>
          <a:p>
            <a:pPr marL="342900" indent="-342900" algn="ctr" eaLnBrk="1" hangingPunct="1">
              <a:spcBef>
                <a:spcPct val="20000"/>
              </a:spcBef>
              <a:buClr>
                <a:schemeClr val="accent1"/>
              </a:buClr>
              <a:buFont typeface="Wingdings" pitchFamily="2" charset="2"/>
              <a:buNone/>
              <a:defRPr/>
            </a:pPr>
            <a:r>
              <a:rPr lang="en-US" altLang="zh-CN" sz="2800" b="1" kern="0" dirty="0">
                <a:latin typeface="+mn-lt"/>
                <a:ea typeface="黑体" pitchFamily="2" charset="-122"/>
              </a:rPr>
              <a:t>    </a:t>
            </a:r>
            <a:endParaRPr lang="zh-CN" sz="2800" b="1" kern="0" dirty="0">
              <a:latin typeface="+mn-lt"/>
              <a:ea typeface="黑体" pitchFamily="2" charset="-122"/>
            </a:endParaRPr>
          </a:p>
        </p:txBody>
      </p:sp>
      <p:sp>
        <p:nvSpPr>
          <p:cNvPr id="34820"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主要页面功能展示</a:t>
            </a:r>
          </a:p>
        </p:txBody>
      </p:sp>
      <p:pic>
        <p:nvPicPr>
          <p:cNvPr id="39939" name="Picture 3" descr="C:\Users\carlroy\AppData\Roaming\Tencent\Users\3332378\QQ\WinTemp\RichOle\411%J0PB))IE@OR`Q95MQPV.jpg"/>
          <p:cNvPicPr>
            <a:picLocks noChangeAspect="1" noChangeArrowheads="1"/>
          </p:cNvPicPr>
          <p:nvPr/>
        </p:nvPicPr>
        <p:blipFill>
          <a:blip r:embed="rId2"/>
          <a:srcRect/>
          <a:stretch>
            <a:fillRect/>
          </a:stretch>
        </p:blipFill>
        <p:spPr bwMode="auto">
          <a:xfrm>
            <a:off x="1571604" y="2205284"/>
            <a:ext cx="5819777" cy="3938360"/>
          </a:xfrm>
          <a:prstGeom prst="rect">
            <a:avLst/>
          </a:prstGeom>
          <a:noFill/>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extBox 3"/>
          <p:cNvSpPr txBox="1">
            <a:spLocks noChangeArrowheads="1"/>
          </p:cNvSpPr>
          <p:nvPr/>
        </p:nvSpPr>
        <p:spPr bwMode="auto">
          <a:xfrm>
            <a:off x="642938" y="2428875"/>
            <a:ext cx="4143375" cy="369888"/>
          </a:xfrm>
          <a:prstGeom prst="rect">
            <a:avLst/>
          </a:prstGeom>
          <a:noFill/>
          <a:ln w="9525">
            <a:noFill/>
            <a:miter lim="800000"/>
            <a:headEnd/>
            <a:tailEnd/>
          </a:ln>
        </p:spPr>
        <p:txBody>
          <a:bodyPr>
            <a:spAutoFit/>
          </a:bodyPr>
          <a:lstStyle/>
          <a:p>
            <a:endParaRPr lang="zh-CN" altLang="en-US">
              <a:ea typeface="宋体" pitchFamily="2" charset="-122"/>
            </a:endParaRPr>
          </a:p>
        </p:txBody>
      </p:sp>
      <p:sp>
        <p:nvSpPr>
          <p:cNvPr id="35845"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系统的实现</a:t>
            </a:r>
          </a:p>
        </p:txBody>
      </p:sp>
      <p:sp>
        <p:nvSpPr>
          <p:cNvPr id="10" name="Rectangle 3"/>
          <p:cNvSpPr txBox="1">
            <a:spLocks noChangeArrowheads="1"/>
          </p:cNvSpPr>
          <p:nvPr/>
        </p:nvSpPr>
        <p:spPr bwMode="auto">
          <a:xfrm>
            <a:off x="2786050" y="1357302"/>
            <a:ext cx="3071812" cy="571500"/>
          </a:xfrm>
          <a:prstGeom prst="rect">
            <a:avLst/>
          </a:prstGeom>
          <a:noFill/>
          <a:ln w="9525">
            <a:noFill/>
            <a:miter lim="800000"/>
            <a:headEnd/>
            <a:tailEnd/>
          </a:ln>
        </p:spPr>
        <p:txBody>
          <a:bodyPr/>
          <a:lstStyle/>
          <a:p>
            <a:pPr marL="342900" indent="-342900" algn="ctr" eaLnBrk="1" hangingPunct="1">
              <a:spcBef>
                <a:spcPct val="20000"/>
              </a:spcBef>
              <a:buClr>
                <a:schemeClr val="accent1"/>
              </a:buClr>
              <a:buFont typeface="Wingdings" pitchFamily="2" charset="2"/>
              <a:buNone/>
              <a:defRPr/>
            </a:pPr>
            <a:r>
              <a:rPr lang="zh-CN" altLang="en-US" sz="2800" b="1" kern="0" dirty="0" smtClean="0">
                <a:latin typeface="黑体" pitchFamily="2" charset="-122"/>
                <a:ea typeface="黑体" pitchFamily="2" charset="-122"/>
              </a:rPr>
              <a:t>个人中心界面</a:t>
            </a: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r>
              <a:rPr lang="zh-CN" altLang="en-US" sz="2800" b="1" kern="0" dirty="0">
                <a:latin typeface="黑体" pitchFamily="2" charset="-122"/>
                <a:ea typeface="黑体" pitchFamily="2" charset="-122"/>
              </a:rPr>
              <a:t>   </a:t>
            </a: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p:txBody>
      </p:sp>
      <p:pic>
        <p:nvPicPr>
          <p:cNvPr id="38913" name="Picture 1" descr="C:\Users\carlroy\AppData\Roaming\Tencent\Users\3332378\QQ\WinTemp\RichOle\UA[X_1DONWYJ4%9K2G2R%[T.jpg"/>
          <p:cNvPicPr>
            <a:picLocks noChangeAspect="1" noChangeArrowheads="1"/>
          </p:cNvPicPr>
          <p:nvPr/>
        </p:nvPicPr>
        <p:blipFill>
          <a:blip r:embed="rId2"/>
          <a:srcRect/>
          <a:stretch>
            <a:fillRect/>
          </a:stretch>
        </p:blipFill>
        <p:spPr bwMode="auto">
          <a:xfrm>
            <a:off x="1785918" y="2179419"/>
            <a:ext cx="5375280" cy="4035663"/>
          </a:xfrm>
          <a:prstGeom prst="rect">
            <a:avLst/>
          </a:prstGeom>
          <a:noFill/>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7"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系统的实现</a:t>
            </a:r>
          </a:p>
        </p:txBody>
      </p:sp>
      <p:sp>
        <p:nvSpPr>
          <p:cNvPr id="8" name="Rectangle 3"/>
          <p:cNvSpPr txBox="1">
            <a:spLocks noChangeArrowheads="1"/>
          </p:cNvSpPr>
          <p:nvPr/>
        </p:nvSpPr>
        <p:spPr bwMode="auto">
          <a:xfrm>
            <a:off x="2643174" y="1357302"/>
            <a:ext cx="3071812" cy="571500"/>
          </a:xfrm>
          <a:prstGeom prst="rect">
            <a:avLst/>
          </a:prstGeom>
          <a:noFill/>
          <a:ln w="9525">
            <a:noFill/>
            <a:miter lim="800000"/>
            <a:headEnd/>
            <a:tailEnd/>
          </a:ln>
        </p:spPr>
        <p:txBody>
          <a:bodyPr/>
          <a:lstStyle/>
          <a:p>
            <a:pPr marL="342900" indent="-342900" algn="ctr" eaLnBrk="1" hangingPunct="1">
              <a:spcBef>
                <a:spcPct val="20000"/>
              </a:spcBef>
              <a:buClr>
                <a:schemeClr val="accent1"/>
              </a:buClr>
              <a:buFont typeface="Wingdings" pitchFamily="2" charset="2"/>
              <a:buNone/>
              <a:defRPr/>
            </a:pPr>
            <a:r>
              <a:rPr lang="zh-CN" altLang="en-US" sz="2800" b="1" kern="0" dirty="0" smtClean="0">
                <a:latin typeface="黑体" pitchFamily="2" charset="-122"/>
                <a:ea typeface="黑体" pitchFamily="2" charset="-122"/>
              </a:rPr>
              <a:t>教室管理界面</a:t>
            </a: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r>
              <a:rPr lang="zh-CN" altLang="en-US" sz="2800" b="1" kern="0" dirty="0">
                <a:latin typeface="黑体" pitchFamily="2" charset="-122"/>
                <a:ea typeface="黑体" pitchFamily="2" charset="-122"/>
              </a:rPr>
              <a:t>   </a:t>
            </a: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p:txBody>
      </p:sp>
      <p:pic>
        <p:nvPicPr>
          <p:cNvPr id="37889" name="Picture 1" descr="C:\Users\carlroy\AppData\Roaming\Tencent\Users\3332378\QQ\WinTemp\RichOle\Q)FDQKFKOXV$AC0]SD4AZ(F.jpg"/>
          <p:cNvPicPr>
            <a:picLocks noChangeAspect="1" noChangeArrowheads="1"/>
          </p:cNvPicPr>
          <p:nvPr/>
        </p:nvPicPr>
        <p:blipFill>
          <a:blip r:embed="rId2"/>
          <a:srcRect/>
          <a:stretch>
            <a:fillRect/>
          </a:stretch>
        </p:blipFill>
        <p:spPr bwMode="auto">
          <a:xfrm>
            <a:off x="1571604" y="2214554"/>
            <a:ext cx="5976940" cy="3966007"/>
          </a:xfrm>
          <a:prstGeom prst="rect">
            <a:avLst/>
          </a:prstGeom>
          <a:noFill/>
        </p:spPr>
      </p:pic>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2"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系统的实现</a:t>
            </a:r>
          </a:p>
        </p:txBody>
      </p:sp>
      <p:sp>
        <p:nvSpPr>
          <p:cNvPr id="10" name="Rectangle 3"/>
          <p:cNvSpPr txBox="1">
            <a:spLocks noChangeArrowheads="1"/>
          </p:cNvSpPr>
          <p:nvPr/>
        </p:nvSpPr>
        <p:spPr bwMode="auto">
          <a:xfrm>
            <a:off x="3000381" y="1357302"/>
            <a:ext cx="2428875" cy="571500"/>
          </a:xfrm>
          <a:prstGeom prst="rect">
            <a:avLst/>
          </a:prstGeom>
          <a:noFill/>
          <a:ln w="9525">
            <a:noFill/>
            <a:miter lim="800000"/>
            <a:headEnd/>
            <a:tailEnd/>
          </a:ln>
        </p:spPr>
        <p:txBody>
          <a:bodyPr/>
          <a:lstStyle/>
          <a:p>
            <a:pPr marL="342900" indent="-342900" eaLnBrk="1" hangingPunct="1">
              <a:spcBef>
                <a:spcPct val="20000"/>
              </a:spcBef>
              <a:buClr>
                <a:schemeClr val="accent1"/>
              </a:buClr>
              <a:buFont typeface="Wingdings" pitchFamily="2" charset="2"/>
              <a:buNone/>
              <a:defRPr/>
            </a:pPr>
            <a:r>
              <a:rPr lang="zh-CN" altLang="en-US" sz="2800" b="1" kern="0" dirty="0" smtClean="0">
                <a:latin typeface="黑体" pitchFamily="2" charset="-122"/>
                <a:ea typeface="黑体" pitchFamily="2" charset="-122"/>
              </a:rPr>
              <a:t>网络教室界面</a:t>
            </a: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r>
              <a:rPr lang="zh-CN" altLang="en-US" sz="2800" b="1" kern="0" dirty="0">
                <a:latin typeface="黑体" pitchFamily="2" charset="-122"/>
                <a:ea typeface="黑体" pitchFamily="2" charset="-122"/>
              </a:rPr>
              <a:t>   </a:t>
            </a: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p:txBody>
      </p:sp>
      <p:pic>
        <p:nvPicPr>
          <p:cNvPr id="36866" name="Picture 2" descr="C:\Users\carlroy\AppData\Roaming\Tencent\Users\3332378\QQ\WinTemp\RichOle\{O7_ACCEF`Y8IWEJO]@U}BO.jpg"/>
          <p:cNvPicPr>
            <a:picLocks noChangeAspect="1" noChangeArrowheads="1"/>
          </p:cNvPicPr>
          <p:nvPr/>
        </p:nvPicPr>
        <p:blipFill>
          <a:blip r:embed="rId2"/>
          <a:srcRect/>
          <a:stretch>
            <a:fillRect/>
          </a:stretch>
        </p:blipFill>
        <p:spPr bwMode="auto">
          <a:xfrm>
            <a:off x="1142976" y="1928802"/>
            <a:ext cx="6858048" cy="4357718"/>
          </a:xfrm>
          <a:prstGeom prst="rect">
            <a:avLst/>
          </a:prstGeom>
          <a:noFill/>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结  论</a:t>
            </a:r>
          </a:p>
        </p:txBody>
      </p:sp>
      <p:sp>
        <p:nvSpPr>
          <p:cNvPr id="39939" name="Rectangle 3"/>
          <p:cNvSpPr>
            <a:spLocks noGrp="1" noChangeArrowheads="1"/>
          </p:cNvSpPr>
          <p:nvPr>
            <p:ph type="body" idx="1"/>
          </p:nvPr>
        </p:nvSpPr>
        <p:spPr/>
        <p:txBody>
          <a:bodyPr/>
          <a:lstStyle/>
          <a:p>
            <a:pPr algn="ctr" eaLnBrk="1" hangingPunct="1">
              <a:lnSpc>
                <a:spcPct val="130000"/>
              </a:lnSpc>
              <a:spcBef>
                <a:spcPct val="0"/>
              </a:spcBef>
              <a:buFont typeface="Wingdings" pitchFamily="2" charset="2"/>
              <a:buNone/>
            </a:pPr>
            <a:r>
              <a:rPr lang="zh-CN" altLang="en-US" dirty="0" smtClean="0">
                <a:solidFill>
                  <a:schemeClr val="tx1"/>
                </a:solidFill>
                <a:latin typeface="黑体" pitchFamily="2" charset="-122"/>
                <a:ea typeface="黑体" pitchFamily="2" charset="-122"/>
              </a:rPr>
              <a:t>结论</a:t>
            </a:r>
            <a:endParaRPr lang="zh-CN" altLang="en-US" sz="2000" dirty="0" smtClean="0">
              <a:solidFill>
                <a:schemeClr val="tx1"/>
              </a:solidFill>
              <a:latin typeface="黑体" pitchFamily="2" charset="-122"/>
              <a:ea typeface="黑体" pitchFamily="2" charset="-122"/>
            </a:endParaRPr>
          </a:p>
          <a:p>
            <a:r>
              <a:rPr lang="zh-CN" altLang="en-US" sz="2000" dirty="0" smtClean="0">
                <a:solidFill>
                  <a:schemeClr val="tx1"/>
                </a:solidFill>
                <a:latin typeface="黑体" pitchFamily="2" charset="-122"/>
                <a:ea typeface="黑体" pitchFamily="2" charset="-122"/>
              </a:rPr>
              <a:t>    </a:t>
            </a:r>
            <a:r>
              <a:rPr lang="zh-CN" altLang="en-US" sz="2000" dirty="0" smtClean="0"/>
              <a:t>经过</a:t>
            </a:r>
            <a:r>
              <a:rPr lang="zh-CN" altLang="en-US" sz="2000" dirty="0" smtClean="0"/>
              <a:t>老师的指导和这段时间的努力，同时参阅了大量的资料和网上对远程教育系统、视频直播系统的一些资料，完成了网络课堂系统的开发。</a:t>
            </a:r>
          </a:p>
          <a:p>
            <a:r>
              <a:rPr lang="zh-CN" altLang="en-US" sz="2000" dirty="0" smtClean="0"/>
              <a:t>      网络</a:t>
            </a:r>
            <a:r>
              <a:rPr lang="zh-CN" altLang="en-US" sz="2000" dirty="0" smtClean="0"/>
              <a:t>课堂系统实现了远程教育的多媒体化，实现了师生在教学过程中的互动过程。更好了利用了互联网为教育服务，学生在学习过程中更好的掌握了知识、提高了学习效率</a:t>
            </a:r>
            <a:endParaRPr lang="en-US" altLang="zh-CN" sz="2000" dirty="0" smtClean="0"/>
          </a:p>
          <a:p>
            <a:r>
              <a:rPr lang="zh-CN" altLang="en-US" sz="2000" dirty="0" smtClean="0"/>
              <a:t>      由于</a:t>
            </a:r>
            <a:r>
              <a:rPr lang="zh-CN" altLang="en-US" sz="2000" dirty="0" smtClean="0"/>
              <a:t>时间和技术水平的缘故，网络课堂系统还有待修改和完善，</a:t>
            </a:r>
            <a:r>
              <a:rPr lang="zh-CN" altLang="en-US" sz="2000" dirty="0" smtClean="0"/>
              <a:t>可以增加</a:t>
            </a:r>
            <a:r>
              <a:rPr lang="zh-CN" altLang="en-US" sz="2000" dirty="0" smtClean="0"/>
              <a:t>在线课件、多视频窗口、多语音发言等功能，需要进一步优化，从而提高系统的安全性和稳定性，今后若继续开发网络课堂系统系统，可以从增加教师评价系统、分享学习心得、学生学习效果跟踪、在线考试课件等几个方面继续研究。由于水平有限，时间仓促，论文难免存在不足之处，敬请批评指正。</a:t>
            </a:r>
          </a:p>
          <a:p>
            <a:pPr algn="just" eaLnBrk="1" hangingPunct="1">
              <a:lnSpc>
                <a:spcPct val="130000"/>
              </a:lnSpc>
              <a:spcBef>
                <a:spcPct val="0"/>
              </a:spcBef>
              <a:buFont typeface="Wingdings" pitchFamily="2" charset="2"/>
              <a:buNone/>
            </a:pPr>
            <a:endParaRPr lang="zh-CN" altLang="en-US" sz="2000" dirty="0" smtClean="0">
              <a:solidFill>
                <a:schemeClr val="tx1"/>
              </a:solidFill>
              <a:latin typeface="黑体" pitchFamily="2" charset="-122"/>
              <a:ea typeface="黑体" pitchFamily="2" charset="-122"/>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a:grpSpLocks/>
          </p:cNvGrpSpPr>
          <p:nvPr/>
        </p:nvGrpSpPr>
        <p:grpSpPr bwMode="auto">
          <a:xfrm>
            <a:off x="5003800" y="2349500"/>
            <a:ext cx="3744913" cy="3816350"/>
            <a:chOff x="0" y="0"/>
            <a:chExt cx="2722" cy="2721"/>
          </a:xfrm>
        </p:grpSpPr>
        <p:sp>
          <p:nvSpPr>
            <p:cNvPr id="40964" name="AutoShape 3"/>
            <p:cNvSpPr>
              <a:spLocks noChangeArrowheads="1"/>
            </p:cNvSpPr>
            <p:nvPr/>
          </p:nvSpPr>
          <p:spPr bwMode="auto">
            <a:xfrm>
              <a:off x="0" y="4"/>
              <a:ext cx="2722" cy="2684"/>
            </a:xfrm>
            <a:custGeom>
              <a:avLst/>
              <a:gdLst>
                <a:gd name="T0" fmla="*/ 22 w 21600"/>
                <a:gd name="T1" fmla="*/ 0 h 21600"/>
                <a:gd name="T2" fmla="*/ 6 w 21600"/>
                <a:gd name="T3" fmla="*/ 6 h 21600"/>
                <a:gd name="T4" fmla="*/ 0 w 21600"/>
                <a:gd name="T5" fmla="*/ 21 h 21600"/>
                <a:gd name="T6" fmla="*/ 6 w 21600"/>
                <a:gd name="T7" fmla="*/ 35 h 21600"/>
                <a:gd name="T8" fmla="*/ 22 w 21600"/>
                <a:gd name="T9" fmla="*/ 42 h 21600"/>
                <a:gd name="T10" fmla="*/ 37 w 21600"/>
                <a:gd name="T11" fmla="*/ 35 h 21600"/>
                <a:gd name="T12" fmla="*/ 43 w 21600"/>
                <a:gd name="T13" fmla="*/ 21 h 21600"/>
                <a:gd name="T14" fmla="*/ 37 w 21600"/>
                <a:gd name="T15" fmla="*/ 6 h 21600"/>
                <a:gd name="T16" fmla="*/ 0 60000 65536"/>
                <a:gd name="T17" fmla="*/ 0 60000 65536"/>
                <a:gd name="T18" fmla="*/ 0 60000 65536"/>
                <a:gd name="T19" fmla="*/ 0 60000 65536"/>
                <a:gd name="T20" fmla="*/ 0 60000 65536"/>
                <a:gd name="T21" fmla="*/ 0 60000 65536"/>
                <a:gd name="T22" fmla="*/ 0 60000 65536"/>
                <a:gd name="T23" fmla="*/ 0 60000 65536"/>
                <a:gd name="T24" fmla="*/ 3166 w 21600"/>
                <a:gd name="T25" fmla="*/ 3163 h 21600"/>
                <a:gd name="T26" fmla="*/ 18434 w 21600"/>
                <a:gd name="T27" fmla="*/ 18437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320" y="10800"/>
                  </a:moveTo>
                  <a:cubicBezTo>
                    <a:pt x="320" y="16588"/>
                    <a:pt x="5012" y="21280"/>
                    <a:pt x="10800" y="21280"/>
                  </a:cubicBezTo>
                  <a:cubicBezTo>
                    <a:pt x="16588" y="21280"/>
                    <a:pt x="21280" y="16588"/>
                    <a:pt x="21280" y="10800"/>
                  </a:cubicBezTo>
                  <a:cubicBezTo>
                    <a:pt x="21280" y="5012"/>
                    <a:pt x="16588" y="320"/>
                    <a:pt x="10800" y="320"/>
                  </a:cubicBezTo>
                  <a:cubicBezTo>
                    <a:pt x="5012" y="320"/>
                    <a:pt x="320" y="5012"/>
                    <a:pt x="320" y="10800"/>
                  </a:cubicBezTo>
                  <a:close/>
                </a:path>
              </a:pathLst>
            </a:custGeom>
            <a:solidFill>
              <a:srgbClr val="DDF2FF"/>
            </a:solidFill>
            <a:ln w="9525">
              <a:noFill/>
              <a:round/>
              <a:headEnd/>
              <a:tailEnd/>
            </a:ln>
          </p:spPr>
          <p:txBody>
            <a:bodyPr wrap="none" anchor="ctr"/>
            <a:lstStyle/>
            <a:p>
              <a:endParaRPr lang="zh-CN" altLang="en-US">
                <a:ea typeface="宋体" pitchFamily="2" charset="-122"/>
              </a:endParaRPr>
            </a:p>
          </p:txBody>
        </p:sp>
        <p:sp>
          <p:nvSpPr>
            <p:cNvPr id="40965" name="未知"/>
            <p:cNvSpPr>
              <a:spLocks/>
            </p:cNvSpPr>
            <p:nvPr/>
          </p:nvSpPr>
          <p:spPr bwMode="auto">
            <a:xfrm>
              <a:off x="407" y="2192"/>
              <a:ext cx="325" cy="244"/>
            </a:xfrm>
            <a:custGeom>
              <a:avLst/>
              <a:gdLst>
                <a:gd name="T0" fmla="*/ 0 w 363"/>
                <a:gd name="T1" fmla="*/ 36 h 272"/>
                <a:gd name="T2" fmla="*/ 73 w 363"/>
                <a:gd name="T3" fmla="*/ 109 h 272"/>
                <a:gd name="T4" fmla="*/ 145 w 363"/>
                <a:gd name="T5" fmla="*/ 183 h 272"/>
                <a:gd name="T6" fmla="*/ 218 w 363"/>
                <a:gd name="T7" fmla="*/ 219 h 272"/>
                <a:gd name="T8" fmla="*/ 254 w 363"/>
                <a:gd name="T9" fmla="*/ 219 h 272"/>
                <a:gd name="T10" fmla="*/ 291 w 363"/>
                <a:gd name="T11" fmla="*/ 145 h 272"/>
                <a:gd name="T12" fmla="*/ 254 w 363"/>
                <a:gd name="T13" fmla="*/ 145 h 272"/>
                <a:gd name="T14" fmla="*/ 218 w 363"/>
                <a:gd name="T15" fmla="*/ 145 h 272"/>
                <a:gd name="T16" fmla="*/ 181 w 363"/>
                <a:gd name="T17" fmla="*/ 145 h 272"/>
                <a:gd name="T18" fmla="*/ 181 w 363"/>
                <a:gd name="T19" fmla="*/ 109 h 272"/>
                <a:gd name="T20" fmla="*/ 218 w 363"/>
                <a:gd name="T21" fmla="*/ 74 h 272"/>
                <a:gd name="T22" fmla="*/ 181 w 363"/>
                <a:gd name="T23" fmla="*/ 36 h 272"/>
                <a:gd name="T24" fmla="*/ 181 w 363"/>
                <a:gd name="T25" fmla="*/ 74 h 272"/>
                <a:gd name="T26" fmla="*/ 145 w 363"/>
                <a:gd name="T27" fmla="*/ 109 h 272"/>
                <a:gd name="T28" fmla="*/ 109 w 363"/>
                <a:gd name="T29" fmla="*/ 109 h 272"/>
                <a:gd name="T30" fmla="*/ 73 w 363"/>
                <a:gd name="T31" fmla="*/ 74 h 272"/>
                <a:gd name="T32" fmla="*/ 109 w 363"/>
                <a:gd name="T33" fmla="*/ 74 h 272"/>
                <a:gd name="T34" fmla="*/ 73 w 363"/>
                <a:gd name="T35" fmla="*/ 36 h 272"/>
                <a:gd name="T36" fmla="*/ 36 w 363"/>
                <a:gd name="T37" fmla="*/ 0 h 272"/>
                <a:gd name="T38" fmla="*/ 49 w 363"/>
                <a:gd name="T39" fmla="*/ 46 h 272"/>
                <a:gd name="T40" fmla="*/ 22 w 363"/>
                <a:gd name="T41" fmla="*/ 36 h 272"/>
                <a:gd name="T42" fmla="*/ 0 w 363"/>
                <a:gd name="T43" fmla="*/ 36 h 272"/>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w 363"/>
                <a:gd name="T67" fmla="*/ 0 h 272"/>
                <a:gd name="T68" fmla="*/ 363 w 363"/>
                <a:gd name="T69" fmla="*/ 272 h 272"/>
              </a:gdLst>
              <a:ahLst/>
              <a:cxnLst>
                <a:cxn ang="T44">
                  <a:pos x="T0" y="T1"/>
                </a:cxn>
                <a:cxn ang="T45">
                  <a:pos x="T2" y="T3"/>
                </a:cxn>
                <a:cxn ang="T46">
                  <a:pos x="T4" y="T5"/>
                </a:cxn>
                <a:cxn ang="T47">
                  <a:pos x="T6" y="T7"/>
                </a:cxn>
                <a:cxn ang="T48">
                  <a:pos x="T8" y="T9"/>
                </a:cxn>
                <a:cxn ang="T49">
                  <a:pos x="T10" y="T11"/>
                </a:cxn>
                <a:cxn ang="T50">
                  <a:pos x="T12" y="T13"/>
                </a:cxn>
                <a:cxn ang="T51">
                  <a:pos x="T14" y="T15"/>
                </a:cxn>
                <a:cxn ang="T52">
                  <a:pos x="T16" y="T17"/>
                </a:cxn>
                <a:cxn ang="T53">
                  <a:pos x="T18" y="T19"/>
                </a:cxn>
                <a:cxn ang="T54">
                  <a:pos x="T20" y="T21"/>
                </a:cxn>
                <a:cxn ang="T55">
                  <a:pos x="T22" y="T23"/>
                </a:cxn>
                <a:cxn ang="T56">
                  <a:pos x="T24" y="T25"/>
                </a:cxn>
                <a:cxn ang="T57">
                  <a:pos x="T26" y="T27"/>
                </a:cxn>
                <a:cxn ang="T58">
                  <a:pos x="T28" y="T29"/>
                </a:cxn>
                <a:cxn ang="T59">
                  <a:pos x="T30" y="T31"/>
                </a:cxn>
                <a:cxn ang="T60">
                  <a:pos x="T32" y="T33"/>
                </a:cxn>
                <a:cxn ang="T61">
                  <a:pos x="T34" y="T35"/>
                </a:cxn>
                <a:cxn ang="T62">
                  <a:pos x="T36" y="T37"/>
                </a:cxn>
                <a:cxn ang="T63">
                  <a:pos x="T38" y="T39"/>
                </a:cxn>
                <a:cxn ang="T64">
                  <a:pos x="T40" y="T41"/>
                </a:cxn>
                <a:cxn ang="T65">
                  <a:pos x="T42" y="T43"/>
                </a:cxn>
              </a:cxnLst>
              <a:rect l="T66" t="T67" r="T68" b="T69"/>
              <a:pathLst>
                <a:path w="363" h="272">
                  <a:moveTo>
                    <a:pt x="0" y="45"/>
                  </a:moveTo>
                  <a:lnTo>
                    <a:pt x="90" y="136"/>
                  </a:lnTo>
                  <a:lnTo>
                    <a:pt x="181" y="227"/>
                  </a:lnTo>
                  <a:lnTo>
                    <a:pt x="272" y="272"/>
                  </a:lnTo>
                  <a:lnTo>
                    <a:pt x="317" y="272"/>
                  </a:lnTo>
                  <a:lnTo>
                    <a:pt x="363" y="181"/>
                  </a:lnTo>
                  <a:lnTo>
                    <a:pt x="317" y="181"/>
                  </a:lnTo>
                  <a:lnTo>
                    <a:pt x="272" y="181"/>
                  </a:lnTo>
                  <a:lnTo>
                    <a:pt x="226" y="181"/>
                  </a:lnTo>
                  <a:lnTo>
                    <a:pt x="226" y="136"/>
                  </a:lnTo>
                  <a:lnTo>
                    <a:pt x="272" y="91"/>
                  </a:lnTo>
                  <a:lnTo>
                    <a:pt x="226" y="45"/>
                  </a:lnTo>
                  <a:lnTo>
                    <a:pt x="226" y="91"/>
                  </a:lnTo>
                  <a:lnTo>
                    <a:pt x="181" y="136"/>
                  </a:lnTo>
                  <a:lnTo>
                    <a:pt x="136" y="136"/>
                  </a:lnTo>
                  <a:lnTo>
                    <a:pt x="90" y="91"/>
                  </a:lnTo>
                  <a:lnTo>
                    <a:pt x="136" y="91"/>
                  </a:lnTo>
                  <a:lnTo>
                    <a:pt x="90" y="45"/>
                  </a:lnTo>
                  <a:lnTo>
                    <a:pt x="45" y="0"/>
                  </a:lnTo>
                  <a:lnTo>
                    <a:pt x="61" y="57"/>
                  </a:lnTo>
                  <a:lnTo>
                    <a:pt x="28" y="45"/>
                  </a:lnTo>
                  <a:lnTo>
                    <a:pt x="0" y="45"/>
                  </a:lnTo>
                  <a:close/>
                </a:path>
              </a:pathLst>
            </a:custGeom>
            <a:solidFill>
              <a:srgbClr val="DDF2FF"/>
            </a:solidFill>
            <a:ln w="9525">
              <a:noFill/>
              <a:round/>
              <a:headEnd/>
              <a:tailEnd/>
            </a:ln>
          </p:spPr>
          <p:txBody>
            <a:bodyPr/>
            <a:lstStyle/>
            <a:p>
              <a:endParaRPr lang="zh-CN" altLang="en-US">
                <a:ea typeface="宋体" pitchFamily="2" charset="-122"/>
              </a:endParaRPr>
            </a:p>
          </p:txBody>
        </p:sp>
        <p:sp>
          <p:nvSpPr>
            <p:cNvPr id="40966" name="未知"/>
            <p:cNvSpPr>
              <a:spLocks/>
            </p:cNvSpPr>
            <p:nvPr/>
          </p:nvSpPr>
          <p:spPr bwMode="auto">
            <a:xfrm>
              <a:off x="871" y="836"/>
              <a:ext cx="420" cy="1885"/>
            </a:xfrm>
            <a:custGeom>
              <a:avLst/>
              <a:gdLst>
                <a:gd name="T0" fmla="*/ 162 w 420"/>
                <a:gd name="T1" fmla="*/ 1 h 1885"/>
                <a:gd name="T2" fmla="*/ 56 w 420"/>
                <a:gd name="T3" fmla="*/ 561 h 1885"/>
                <a:gd name="T4" fmla="*/ 122 w 420"/>
                <a:gd name="T5" fmla="*/ 1185 h 1885"/>
                <a:gd name="T6" fmla="*/ 383 w 420"/>
                <a:gd name="T7" fmla="*/ 1785 h 1885"/>
                <a:gd name="T8" fmla="*/ 343 w 420"/>
                <a:gd name="T9" fmla="*/ 1785 h 1885"/>
                <a:gd name="T10" fmla="*/ 70 w 420"/>
                <a:gd name="T11" fmla="*/ 1209 h 1885"/>
                <a:gd name="T12" fmla="*/ 15 w 420"/>
                <a:gd name="T13" fmla="*/ 487 h 1885"/>
                <a:gd name="T14" fmla="*/ 162 w 420"/>
                <a:gd name="T15" fmla="*/ 1 h 1885"/>
                <a:gd name="T16" fmla="*/ 0 60000 65536"/>
                <a:gd name="T17" fmla="*/ 0 60000 65536"/>
                <a:gd name="T18" fmla="*/ 0 60000 65536"/>
                <a:gd name="T19" fmla="*/ 0 60000 65536"/>
                <a:gd name="T20" fmla="*/ 0 60000 65536"/>
                <a:gd name="T21" fmla="*/ 0 60000 65536"/>
                <a:gd name="T22" fmla="*/ 0 60000 65536"/>
                <a:gd name="T23" fmla="*/ 0 60000 65536"/>
                <a:gd name="T24" fmla="*/ 0 w 420"/>
                <a:gd name="T25" fmla="*/ 0 h 1885"/>
                <a:gd name="T26" fmla="*/ 420 w 420"/>
                <a:gd name="T27" fmla="*/ 1885 h 1885"/>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420" h="1885">
                  <a:moveTo>
                    <a:pt x="162" y="1"/>
                  </a:moveTo>
                  <a:cubicBezTo>
                    <a:pt x="173" y="0"/>
                    <a:pt x="62" y="364"/>
                    <a:pt x="56" y="561"/>
                  </a:cubicBezTo>
                  <a:cubicBezTo>
                    <a:pt x="50" y="758"/>
                    <a:pt x="67" y="981"/>
                    <a:pt x="122" y="1185"/>
                  </a:cubicBezTo>
                  <a:cubicBezTo>
                    <a:pt x="176" y="1389"/>
                    <a:pt x="347" y="1685"/>
                    <a:pt x="383" y="1785"/>
                  </a:cubicBezTo>
                  <a:cubicBezTo>
                    <a:pt x="420" y="1885"/>
                    <a:pt x="395" y="1881"/>
                    <a:pt x="343" y="1785"/>
                  </a:cubicBezTo>
                  <a:cubicBezTo>
                    <a:pt x="291" y="1689"/>
                    <a:pt x="125" y="1425"/>
                    <a:pt x="70" y="1209"/>
                  </a:cubicBezTo>
                  <a:cubicBezTo>
                    <a:pt x="15" y="993"/>
                    <a:pt x="0" y="688"/>
                    <a:pt x="15" y="487"/>
                  </a:cubicBezTo>
                  <a:cubicBezTo>
                    <a:pt x="30" y="286"/>
                    <a:pt x="132" y="102"/>
                    <a:pt x="162" y="1"/>
                  </a:cubicBezTo>
                  <a:close/>
                </a:path>
              </a:pathLst>
            </a:custGeom>
            <a:solidFill>
              <a:srgbClr val="DDF2FF"/>
            </a:solidFill>
            <a:ln w="9525">
              <a:noFill/>
              <a:round/>
              <a:headEnd/>
              <a:tailEnd/>
            </a:ln>
          </p:spPr>
          <p:txBody>
            <a:bodyPr/>
            <a:lstStyle/>
            <a:p>
              <a:endParaRPr lang="zh-CN" altLang="en-US">
                <a:ea typeface="宋体" pitchFamily="2" charset="-122"/>
              </a:endParaRPr>
            </a:p>
          </p:txBody>
        </p:sp>
        <p:sp>
          <p:nvSpPr>
            <p:cNvPr id="40967" name="未知"/>
            <p:cNvSpPr>
              <a:spLocks/>
            </p:cNvSpPr>
            <p:nvPr/>
          </p:nvSpPr>
          <p:spPr bwMode="auto">
            <a:xfrm>
              <a:off x="1234" y="804"/>
              <a:ext cx="429" cy="1836"/>
            </a:xfrm>
            <a:custGeom>
              <a:avLst/>
              <a:gdLst>
                <a:gd name="T0" fmla="*/ 0 w 429"/>
                <a:gd name="T1" fmla="*/ 25 h 1836"/>
                <a:gd name="T2" fmla="*/ 375 w 429"/>
                <a:gd name="T3" fmla="*/ 1835 h 1836"/>
                <a:gd name="T4" fmla="*/ 429 w 429"/>
                <a:gd name="T5" fmla="*/ 1836 h 1836"/>
                <a:gd name="T6" fmla="*/ 37 w 429"/>
                <a:gd name="T7" fmla="*/ 0 h 1836"/>
                <a:gd name="T8" fmla="*/ 0 w 429"/>
                <a:gd name="T9" fmla="*/ 25 h 1836"/>
                <a:gd name="T10" fmla="*/ 0 60000 65536"/>
                <a:gd name="T11" fmla="*/ 0 60000 65536"/>
                <a:gd name="T12" fmla="*/ 0 60000 65536"/>
                <a:gd name="T13" fmla="*/ 0 60000 65536"/>
                <a:gd name="T14" fmla="*/ 0 60000 65536"/>
                <a:gd name="T15" fmla="*/ 0 w 429"/>
                <a:gd name="T16" fmla="*/ 0 h 1836"/>
                <a:gd name="T17" fmla="*/ 429 w 429"/>
                <a:gd name="T18" fmla="*/ 1836 h 1836"/>
              </a:gdLst>
              <a:ahLst/>
              <a:cxnLst>
                <a:cxn ang="T10">
                  <a:pos x="T0" y="T1"/>
                </a:cxn>
                <a:cxn ang="T11">
                  <a:pos x="T2" y="T3"/>
                </a:cxn>
                <a:cxn ang="T12">
                  <a:pos x="T4" y="T5"/>
                </a:cxn>
                <a:cxn ang="T13">
                  <a:pos x="T6" y="T7"/>
                </a:cxn>
                <a:cxn ang="T14">
                  <a:pos x="T8" y="T9"/>
                </a:cxn>
              </a:cxnLst>
              <a:rect l="T15" t="T16" r="T17" b="T18"/>
              <a:pathLst>
                <a:path w="429" h="1836">
                  <a:moveTo>
                    <a:pt x="0" y="25"/>
                  </a:moveTo>
                  <a:lnTo>
                    <a:pt x="375" y="1835"/>
                  </a:lnTo>
                  <a:lnTo>
                    <a:pt x="429" y="1836"/>
                  </a:lnTo>
                  <a:lnTo>
                    <a:pt x="37" y="0"/>
                  </a:lnTo>
                  <a:lnTo>
                    <a:pt x="0" y="25"/>
                  </a:lnTo>
                  <a:close/>
                </a:path>
              </a:pathLst>
            </a:custGeom>
            <a:solidFill>
              <a:srgbClr val="DDF2FF"/>
            </a:solidFill>
            <a:ln w="9525">
              <a:noFill/>
              <a:round/>
              <a:headEnd/>
              <a:tailEnd/>
            </a:ln>
          </p:spPr>
          <p:txBody>
            <a:bodyPr/>
            <a:lstStyle/>
            <a:p>
              <a:endParaRPr lang="zh-CN" altLang="en-US">
                <a:ea typeface="宋体" pitchFamily="2" charset="-122"/>
              </a:endParaRPr>
            </a:p>
          </p:txBody>
        </p:sp>
        <p:sp>
          <p:nvSpPr>
            <p:cNvPr id="40968" name="未知"/>
            <p:cNvSpPr>
              <a:spLocks/>
            </p:cNvSpPr>
            <p:nvPr/>
          </p:nvSpPr>
          <p:spPr bwMode="auto">
            <a:xfrm>
              <a:off x="1481" y="661"/>
              <a:ext cx="600" cy="1899"/>
            </a:xfrm>
            <a:custGeom>
              <a:avLst/>
              <a:gdLst>
                <a:gd name="T0" fmla="*/ 0 w 600"/>
                <a:gd name="T1" fmla="*/ 67 h 1899"/>
                <a:gd name="T2" fmla="*/ 91 w 600"/>
                <a:gd name="T3" fmla="*/ 168 h 1899"/>
                <a:gd name="T4" fmla="*/ 347 w 600"/>
                <a:gd name="T5" fmla="*/ 552 h 1899"/>
                <a:gd name="T6" fmla="*/ 512 w 600"/>
                <a:gd name="T7" fmla="*/ 1146 h 1899"/>
                <a:gd name="T8" fmla="*/ 539 w 600"/>
                <a:gd name="T9" fmla="*/ 1612 h 1899"/>
                <a:gd name="T10" fmla="*/ 457 w 600"/>
                <a:gd name="T11" fmla="*/ 1859 h 1899"/>
                <a:gd name="T12" fmla="*/ 503 w 600"/>
                <a:gd name="T13" fmla="*/ 1850 h 1899"/>
                <a:gd name="T14" fmla="*/ 583 w 600"/>
                <a:gd name="T15" fmla="*/ 1611 h 1899"/>
                <a:gd name="T16" fmla="*/ 567 w 600"/>
                <a:gd name="T17" fmla="*/ 1146 h 1899"/>
                <a:gd name="T18" fmla="*/ 384 w 600"/>
                <a:gd name="T19" fmla="*/ 524 h 1899"/>
                <a:gd name="T20" fmla="*/ 82 w 600"/>
                <a:gd name="T21" fmla="*/ 76 h 1899"/>
                <a:gd name="T22" fmla="*/ 0 w 600"/>
                <a:gd name="T23" fmla="*/ 67 h 1899"/>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600"/>
                <a:gd name="T37" fmla="*/ 0 h 1899"/>
                <a:gd name="T38" fmla="*/ 600 w 600"/>
                <a:gd name="T39" fmla="*/ 1899 h 1899"/>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600" h="1899">
                  <a:moveTo>
                    <a:pt x="0" y="67"/>
                  </a:moveTo>
                  <a:cubicBezTo>
                    <a:pt x="2" y="82"/>
                    <a:pt x="33" y="87"/>
                    <a:pt x="91" y="168"/>
                  </a:cubicBezTo>
                  <a:cubicBezTo>
                    <a:pt x="149" y="249"/>
                    <a:pt x="277" y="389"/>
                    <a:pt x="347" y="552"/>
                  </a:cubicBezTo>
                  <a:cubicBezTo>
                    <a:pt x="417" y="715"/>
                    <a:pt x="480" y="969"/>
                    <a:pt x="512" y="1146"/>
                  </a:cubicBezTo>
                  <a:cubicBezTo>
                    <a:pt x="544" y="1323"/>
                    <a:pt x="548" y="1493"/>
                    <a:pt x="539" y="1612"/>
                  </a:cubicBezTo>
                  <a:cubicBezTo>
                    <a:pt x="530" y="1731"/>
                    <a:pt x="463" y="1819"/>
                    <a:pt x="457" y="1859"/>
                  </a:cubicBezTo>
                  <a:cubicBezTo>
                    <a:pt x="451" y="1899"/>
                    <a:pt x="482" y="1891"/>
                    <a:pt x="503" y="1850"/>
                  </a:cubicBezTo>
                  <a:cubicBezTo>
                    <a:pt x="524" y="1809"/>
                    <a:pt x="572" y="1728"/>
                    <a:pt x="583" y="1611"/>
                  </a:cubicBezTo>
                  <a:cubicBezTo>
                    <a:pt x="594" y="1494"/>
                    <a:pt x="600" y="1327"/>
                    <a:pt x="567" y="1146"/>
                  </a:cubicBezTo>
                  <a:cubicBezTo>
                    <a:pt x="534" y="965"/>
                    <a:pt x="465" y="702"/>
                    <a:pt x="384" y="524"/>
                  </a:cubicBezTo>
                  <a:cubicBezTo>
                    <a:pt x="303" y="346"/>
                    <a:pt x="146" y="152"/>
                    <a:pt x="82" y="76"/>
                  </a:cubicBezTo>
                  <a:cubicBezTo>
                    <a:pt x="18" y="0"/>
                    <a:pt x="17" y="69"/>
                    <a:pt x="0" y="67"/>
                  </a:cubicBezTo>
                  <a:close/>
                </a:path>
              </a:pathLst>
            </a:custGeom>
            <a:solidFill>
              <a:srgbClr val="DDF2FF"/>
            </a:solidFill>
            <a:ln w="9525">
              <a:noFill/>
              <a:round/>
              <a:headEnd/>
              <a:tailEnd/>
            </a:ln>
          </p:spPr>
          <p:txBody>
            <a:bodyPr/>
            <a:lstStyle/>
            <a:p>
              <a:endParaRPr lang="zh-CN" altLang="en-US">
                <a:ea typeface="宋体" pitchFamily="2" charset="-122"/>
              </a:endParaRPr>
            </a:p>
          </p:txBody>
        </p:sp>
        <p:sp>
          <p:nvSpPr>
            <p:cNvPr id="40969" name="未知"/>
            <p:cNvSpPr>
              <a:spLocks/>
            </p:cNvSpPr>
            <p:nvPr/>
          </p:nvSpPr>
          <p:spPr bwMode="auto">
            <a:xfrm>
              <a:off x="2113" y="863"/>
              <a:ext cx="338" cy="1494"/>
            </a:xfrm>
            <a:custGeom>
              <a:avLst/>
              <a:gdLst>
                <a:gd name="T0" fmla="*/ 26 w 338"/>
                <a:gd name="T1" fmla="*/ 73 h 1494"/>
                <a:gd name="T2" fmla="*/ 136 w 338"/>
                <a:gd name="T3" fmla="*/ 194 h 1494"/>
                <a:gd name="T4" fmla="*/ 282 w 338"/>
                <a:gd name="T5" fmla="*/ 706 h 1494"/>
                <a:gd name="T6" fmla="*/ 282 w 338"/>
                <a:gd name="T7" fmla="*/ 1118 h 1494"/>
                <a:gd name="T8" fmla="*/ 218 w 338"/>
                <a:gd name="T9" fmla="*/ 1319 h 1494"/>
                <a:gd name="T10" fmla="*/ 132 w 338"/>
                <a:gd name="T11" fmla="*/ 1475 h 1494"/>
                <a:gd name="T12" fmla="*/ 206 w 338"/>
                <a:gd name="T13" fmla="*/ 1433 h 1494"/>
                <a:gd name="T14" fmla="*/ 312 w 338"/>
                <a:gd name="T15" fmla="*/ 1163 h 1494"/>
                <a:gd name="T16" fmla="*/ 337 w 338"/>
                <a:gd name="T17" fmla="*/ 871 h 1494"/>
                <a:gd name="T18" fmla="*/ 309 w 338"/>
                <a:gd name="T19" fmla="*/ 615 h 1494"/>
                <a:gd name="T20" fmla="*/ 172 w 338"/>
                <a:gd name="T21" fmla="*/ 149 h 1494"/>
                <a:gd name="T22" fmla="*/ 34 w 338"/>
                <a:gd name="T23" fmla="*/ 23 h 1494"/>
                <a:gd name="T24" fmla="*/ 26 w 338"/>
                <a:gd name="T25" fmla="*/ 73 h 1494"/>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w 338"/>
                <a:gd name="T40" fmla="*/ 0 h 1494"/>
                <a:gd name="T41" fmla="*/ 338 w 338"/>
                <a:gd name="T42" fmla="*/ 1494 h 1494"/>
              </a:gdLst>
              <a:ahLst/>
              <a:cxnLst>
                <a:cxn ang="T26">
                  <a:pos x="T0" y="T1"/>
                </a:cxn>
                <a:cxn ang="T27">
                  <a:pos x="T2" y="T3"/>
                </a:cxn>
                <a:cxn ang="T28">
                  <a:pos x="T4" y="T5"/>
                </a:cxn>
                <a:cxn ang="T29">
                  <a:pos x="T6" y="T7"/>
                </a:cxn>
                <a:cxn ang="T30">
                  <a:pos x="T8" y="T9"/>
                </a:cxn>
                <a:cxn ang="T31">
                  <a:pos x="T10" y="T11"/>
                </a:cxn>
                <a:cxn ang="T32">
                  <a:pos x="T12" y="T13"/>
                </a:cxn>
                <a:cxn ang="T33">
                  <a:pos x="T14" y="T15"/>
                </a:cxn>
                <a:cxn ang="T34">
                  <a:pos x="T16" y="T17"/>
                </a:cxn>
                <a:cxn ang="T35">
                  <a:pos x="T18" y="T19"/>
                </a:cxn>
                <a:cxn ang="T36">
                  <a:pos x="T20" y="T21"/>
                </a:cxn>
                <a:cxn ang="T37">
                  <a:pos x="T22" y="T23"/>
                </a:cxn>
                <a:cxn ang="T38">
                  <a:pos x="T24" y="T25"/>
                </a:cxn>
              </a:cxnLst>
              <a:rect l="T39" t="T40" r="T41" b="T42"/>
              <a:pathLst>
                <a:path w="338" h="1494">
                  <a:moveTo>
                    <a:pt x="26" y="73"/>
                  </a:moveTo>
                  <a:cubicBezTo>
                    <a:pt x="43" y="102"/>
                    <a:pt x="93" y="88"/>
                    <a:pt x="136" y="194"/>
                  </a:cubicBezTo>
                  <a:cubicBezTo>
                    <a:pt x="179" y="300"/>
                    <a:pt x="258" y="552"/>
                    <a:pt x="282" y="706"/>
                  </a:cubicBezTo>
                  <a:cubicBezTo>
                    <a:pt x="306" y="860"/>
                    <a:pt x="293" y="1016"/>
                    <a:pt x="282" y="1118"/>
                  </a:cubicBezTo>
                  <a:cubicBezTo>
                    <a:pt x="271" y="1220"/>
                    <a:pt x="243" y="1260"/>
                    <a:pt x="218" y="1319"/>
                  </a:cubicBezTo>
                  <a:cubicBezTo>
                    <a:pt x="193" y="1378"/>
                    <a:pt x="134" y="1456"/>
                    <a:pt x="132" y="1475"/>
                  </a:cubicBezTo>
                  <a:cubicBezTo>
                    <a:pt x="130" y="1494"/>
                    <a:pt x="176" y="1485"/>
                    <a:pt x="206" y="1433"/>
                  </a:cubicBezTo>
                  <a:cubicBezTo>
                    <a:pt x="235" y="1381"/>
                    <a:pt x="290" y="1257"/>
                    <a:pt x="312" y="1163"/>
                  </a:cubicBezTo>
                  <a:cubicBezTo>
                    <a:pt x="334" y="1069"/>
                    <a:pt x="338" y="962"/>
                    <a:pt x="337" y="871"/>
                  </a:cubicBezTo>
                  <a:cubicBezTo>
                    <a:pt x="336" y="780"/>
                    <a:pt x="336" y="735"/>
                    <a:pt x="309" y="615"/>
                  </a:cubicBezTo>
                  <a:cubicBezTo>
                    <a:pt x="282" y="495"/>
                    <a:pt x="218" y="248"/>
                    <a:pt x="172" y="149"/>
                  </a:cubicBezTo>
                  <a:cubicBezTo>
                    <a:pt x="126" y="50"/>
                    <a:pt x="58" y="36"/>
                    <a:pt x="34" y="23"/>
                  </a:cubicBezTo>
                  <a:cubicBezTo>
                    <a:pt x="10" y="10"/>
                    <a:pt x="0" y="0"/>
                    <a:pt x="26" y="73"/>
                  </a:cubicBezTo>
                  <a:close/>
                </a:path>
              </a:pathLst>
            </a:custGeom>
            <a:solidFill>
              <a:srgbClr val="DDF2FF"/>
            </a:solidFill>
            <a:ln w="9525">
              <a:noFill/>
              <a:round/>
              <a:headEnd/>
              <a:tailEnd/>
            </a:ln>
          </p:spPr>
          <p:txBody>
            <a:bodyPr/>
            <a:lstStyle/>
            <a:p>
              <a:endParaRPr lang="zh-CN" altLang="en-US">
                <a:ea typeface="宋体" pitchFamily="2" charset="-122"/>
              </a:endParaRPr>
            </a:p>
          </p:txBody>
        </p:sp>
        <p:sp>
          <p:nvSpPr>
            <p:cNvPr id="40970" name="未知"/>
            <p:cNvSpPr>
              <a:spLocks/>
            </p:cNvSpPr>
            <p:nvPr/>
          </p:nvSpPr>
          <p:spPr bwMode="auto">
            <a:xfrm>
              <a:off x="400" y="1322"/>
              <a:ext cx="573" cy="1290"/>
            </a:xfrm>
            <a:custGeom>
              <a:avLst/>
              <a:gdLst>
                <a:gd name="T0" fmla="*/ 2 w 573"/>
                <a:gd name="T1" fmla="*/ 129 h 1290"/>
                <a:gd name="T2" fmla="*/ 48 w 573"/>
                <a:gd name="T3" fmla="*/ 65 h 1290"/>
                <a:gd name="T4" fmla="*/ 84 w 573"/>
                <a:gd name="T5" fmla="*/ 522 h 1290"/>
                <a:gd name="T6" fmla="*/ 241 w 573"/>
                <a:gd name="T7" fmla="*/ 909 h 1290"/>
                <a:gd name="T8" fmla="*/ 396 w 573"/>
                <a:gd name="T9" fmla="*/ 1106 h 1290"/>
                <a:gd name="T10" fmla="*/ 568 w 573"/>
                <a:gd name="T11" fmla="*/ 1286 h 1290"/>
                <a:gd name="T12" fmla="*/ 363 w 573"/>
                <a:gd name="T13" fmla="*/ 1130 h 1290"/>
                <a:gd name="T14" fmla="*/ 183 w 573"/>
                <a:gd name="T15" fmla="*/ 909 h 1290"/>
                <a:gd name="T16" fmla="*/ 38 w 573"/>
                <a:gd name="T17" fmla="*/ 540 h 1290"/>
                <a:gd name="T18" fmla="*/ 2 w 573"/>
                <a:gd name="T19" fmla="*/ 129 h 1290"/>
                <a:gd name="T20" fmla="*/ 0 60000 65536"/>
                <a:gd name="T21" fmla="*/ 0 60000 65536"/>
                <a:gd name="T22" fmla="*/ 0 60000 65536"/>
                <a:gd name="T23" fmla="*/ 0 60000 65536"/>
                <a:gd name="T24" fmla="*/ 0 60000 65536"/>
                <a:gd name="T25" fmla="*/ 0 60000 65536"/>
                <a:gd name="T26" fmla="*/ 0 60000 65536"/>
                <a:gd name="T27" fmla="*/ 0 60000 65536"/>
                <a:gd name="T28" fmla="*/ 0 60000 65536"/>
                <a:gd name="T29" fmla="*/ 0 60000 65536"/>
                <a:gd name="T30" fmla="*/ 0 w 573"/>
                <a:gd name="T31" fmla="*/ 0 h 1290"/>
                <a:gd name="T32" fmla="*/ 573 w 573"/>
                <a:gd name="T33" fmla="*/ 1290 h 1290"/>
              </a:gdLst>
              <a:ahLst/>
              <a:cxnLst>
                <a:cxn ang="T20">
                  <a:pos x="T0" y="T1"/>
                </a:cxn>
                <a:cxn ang="T21">
                  <a:pos x="T2" y="T3"/>
                </a:cxn>
                <a:cxn ang="T22">
                  <a:pos x="T4" y="T5"/>
                </a:cxn>
                <a:cxn ang="T23">
                  <a:pos x="T6" y="T7"/>
                </a:cxn>
                <a:cxn ang="T24">
                  <a:pos x="T8" y="T9"/>
                </a:cxn>
                <a:cxn ang="T25">
                  <a:pos x="T10" y="T11"/>
                </a:cxn>
                <a:cxn ang="T26">
                  <a:pos x="T12" y="T13"/>
                </a:cxn>
                <a:cxn ang="T27">
                  <a:pos x="T14" y="T15"/>
                </a:cxn>
                <a:cxn ang="T28">
                  <a:pos x="T16" y="T17"/>
                </a:cxn>
                <a:cxn ang="T29">
                  <a:pos x="T18" y="T19"/>
                </a:cxn>
              </a:cxnLst>
              <a:rect l="T30" t="T31" r="T32" b="T33"/>
              <a:pathLst>
                <a:path w="573" h="1290">
                  <a:moveTo>
                    <a:pt x="2" y="129"/>
                  </a:moveTo>
                  <a:cubicBezTo>
                    <a:pt x="4" y="50"/>
                    <a:pt x="34" y="0"/>
                    <a:pt x="48" y="65"/>
                  </a:cubicBezTo>
                  <a:cubicBezTo>
                    <a:pt x="62" y="130"/>
                    <a:pt x="52" y="381"/>
                    <a:pt x="84" y="522"/>
                  </a:cubicBezTo>
                  <a:cubicBezTo>
                    <a:pt x="116" y="663"/>
                    <a:pt x="189" y="812"/>
                    <a:pt x="241" y="909"/>
                  </a:cubicBezTo>
                  <a:cubicBezTo>
                    <a:pt x="293" y="1006"/>
                    <a:pt x="341" y="1043"/>
                    <a:pt x="396" y="1106"/>
                  </a:cubicBezTo>
                  <a:cubicBezTo>
                    <a:pt x="450" y="1169"/>
                    <a:pt x="573" y="1283"/>
                    <a:pt x="568" y="1286"/>
                  </a:cubicBezTo>
                  <a:cubicBezTo>
                    <a:pt x="562" y="1290"/>
                    <a:pt x="428" y="1193"/>
                    <a:pt x="363" y="1130"/>
                  </a:cubicBezTo>
                  <a:cubicBezTo>
                    <a:pt x="299" y="1068"/>
                    <a:pt x="237" y="1007"/>
                    <a:pt x="183" y="909"/>
                  </a:cubicBezTo>
                  <a:cubicBezTo>
                    <a:pt x="129" y="811"/>
                    <a:pt x="68" y="670"/>
                    <a:pt x="38" y="540"/>
                  </a:cubicBezTo>
                  <a:cubicBezTo>
                    <a:pt x="8" y="410"/>
                    <a:pt x="0" y="208"/>
                    <a:pt x="2" y="129"/>
                  </a:cubicBezTo>
                  <a:close/>
                </a:path>
              </a:pathLst>
            </a:custGeom>
            <a:solidFill>
              <a:srgbClr val="DDF2FF"/>
            </a:solidFill>
            <a:ln w="9525">
              <a:noFill/>
              <a:round/>
              <a:headEnd/>
              <a:tailEnd/>
            </a:ln>
          </p:spPr>
          <p:txBody>
            <a:bodyPr/>
            <a:lstStyle/>
            <a:p>
              <a:endParaRPr lang="zh-CN" altLang="en-US">
                <a:ea typeface="宋体" pitchFamily="2" charset="-122"/>
              </a:endParaRPr>
            </a:p>
          </p:txBody>
        </p:sp>
        <p:sp>
          <p:nvSpPr>
            <p:cNvPr id="40971" name="未知"/>
            <p:cNvSpPr>
              <a:spLocks/>
            </p:cNvSpPr>
            <p:nvPr/>
          </p:nvSpPr>
          <p:spPr bwMode="auto">
            <a:xfrm>
              <a:off x="1381" y="118"/>
              <a:ext cx="655" cy="192"/>
            </a:xfrm>
            <a:custGeom>
              <a:avLst/>
              <a:gdLst>
                <a:gd name="T0" fmla="*/ 13 w 731"/>
                <a:gd name="T1" fmla="*/ 151 h 214"/>
                <a:gd name="T2" fmla="*/ 204 w 731"/>
                <a:gd name="T3" fmla="*/ 33 h 214"/>
                <a:gd name="T4" fmla="*/ 366 w 731"/>
                <a:gd name="T5" fmla="*/ 4 h 214"/>
                <a:gd name="T6" fmla="*/ 505 w 731"/>
                <a:gd name="T7" fmla="*/ 13 h 214"/>
                <a:gd name="T8" fmla="*/ 578 w 731"/>
                <a:gd name="T9" fmla="*/ 49 h 214"/>
                <a:gd name="T10" fmla="*/ 453 w 731"/>
                <a:gd name="T11" fmla="*/ 40 h 214"/>
                <a:gd name="T12" fmla="*/ 212 w 731"/>
                <a:gd name="T13" fmla="*/ 62 h 214"/>
                <a:gd name="T14" fmla="*/ 42 w 731"/>
                <a:gd name="T15" fmla="*/ 158 h 214"/>
                <a:gd name="T16" fmla="*/ 13 w 731"/>
                <a:gd name="T17" fmla="*/ 151 h 214"/>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731"/>
                <a:gd name="T28" fmla="*/ 0 h 214"/>
                <a:gd name="T29" fmla="*/ 731 w 731"/>
                <a:gd name="T30" fmla="*/ 214 h 214"/>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731" h="214">
                  <a:moveTo>
                    <a:pt x="17" y="187"/>
                  </a:moveTo>
                  <a:cubicBezTo>
                    <a:pt x="0" y="176"/>
                    <a:pt x="182" y="71"/>
                    <a:pt x="255" y="41"/>
                  </a:cubicBezTo>
                  <a:cubicBezTo>
                    <a:pt x="328" y="11"/>
                    <a:pt x="394" y="8"/>
                    <a:pt x="456" y="4"/>
                  </a:cubicBezTo>
                  <a:cubicBezTo>
                    <a:pt x="518" y="0"/>
                    <a:pt x="585" y="7"/>
                    <a:pt x="629" y="16"/>
                  </a:cubicBezTo>
                  <a:cubicBezTo>
                    <a:pt x="673" y="25"/>
                    <a:pt x="731" y="55"/>
                    <a:pt x="720" y="61"/>
                  </a:cubicBezTo>
                  <a:cubicBezTo>
                    <a:pt x="709" y="67"/>
                    <a:pt x="641" y="47"/>
                    <a:pt x="565" y="50"/>
                  </a:cubicBezTo>
                  <a:cubicBezTo>
                    <a:pt x="489" y="53"/>
                    <a:pt x="349" y="53"/>
                    <a:pt x="264" y="77"/>
                  </a:cubicBezTo>
                  <a:cubicBezTo>
                    <a:pt x="179" y="101"/>
                    <a:pt x="94" y="178"/>
                    <a:pt x="53" y="196"/>
                  </a:cubicBezTo>
                  <a:cubicBezTo>
                    <a:pt x="12" y="214"/>
                    <a:pt x="24" y="189"/>
                    <a:pt x="17" y="187"/>
                  </a:cubicBezTo>
                  <a:close/>
                </a:path>
              </a:pathLst>
            </a:custGeom>
            <a:solidFill>
              <a:srgbClr val="DDF2FF"/>
            </a:solidFill>
            <a:ln w="9525">
              <a:noFill/>
              <a:round/>
              <a:headEnd/>
              <a:tailEnd/>
            </a:ln>
          </p:spPr>
          <p:txBody>
            <a:bodyPr/>
            <a:lstStyle/>
            <a:p>
              <a:endParaRPr lang="zh-CN" altLang="en-US">
                <a:ea typeface="宋体" pitchFamily="2" charset="-122"/>
              </a:endParaRPr>
            </a:p>
          </p:txBody>
        </p:sp>
        <p:sp>
          <p:nvSpPr>
            <p:cNvPr id="40972" name="未知"/>
            <p:cNvSpPr>
              <a:spLocks/>
            </p:cNvSpPr>
            <p:nvPr/>
          </p:nvSpPr>
          <p:spPr bwMode="auto">
            <a:xfrm>
              <a:off x="1533" y="386"/>
              <a:ext cx="504" cy="82"/>
            </a:xfrm>
            <a:custGeom>
              <a:avLst/>
              <a:gdLst>
                <a:gd name="T0" fmla="*/ 0 w 563"/>
                <a:gd name="T1" fmla="*/ 0 h 91"/>
                <a:gd name="T2" fmla="*/ 51 w 563"/>
                <a:gd name="T3" fmla="*/ 30 h 91"/>
                <a:gd name="T4" fmla="*/ 249 w 563"/>
                <a:gd name="T5" fmla="*/ 14 h 91"/>
                <a:gd name="T6" fmla="*/ 424 w 563"/>
                <a:gd name="T7" fmla="*/ 30 h 91"/>
                <a:gd name="T8" fmla="*/ 410 w 563"/>
                <a:gd name="T9" fmla="*/ 59 h 91"/>
                <a:gd name="T10" fmla="*/ 235 w 563"/>
                <a:gd name="T11" fmla="*/ 45 h 91"/>
                <a:gd name="T12" fmla="*/ 30 w 563"/>
                <a:gd name="T13" fmla="*/ 74 h 91"/>
                <a:gd name="T14" fmla="*/ 0 60000 65536"/>
                <a:gd name="T15" fmla="*/ 0 60000 65536"/>
                <a:gd name="T16" fmla="*/ 0 60000 65536"/>
                <a:gd name="T17" fmla="*/ 0 60000 65536"/>
                <a:gd name="T18" fmla="*/ 0 60000 65536"/>
                <a:gd name="T19" fmla="*/ 0 60000 65536"/>
                <a:gd name="T20" fmla="*/ 0 60000 65536"/>
                <a:gd name="T21" fmla="*/ 0 w 563"/>
                <a:gd name="T22" fmla="*/ 0 h 91"/>
                <a:gd name="T23" fmla="*/ 563 w 563"/>
                <a:gd name="T24" fmla="*/ 91 h 91"/>
              </a:gdLst>
              <a:ahLst/>
              <a:cxnLst>
                <a:cxn ang="T14">
                  <a:pos x="T0" y="T1"/>
                </a:cxn>
                <a:cxn ang="T15">
                  <a:pos x="T2" y="T3"/>
                </a:cxn>
                <a:cxn ang="T16">
                  <a:pos x="T4" y="T5"/>
                </a:cxn>
                <a:cxn ang="T17">
                  <a:pos x="T6" y="T7"/>
                </a:cxn>
                <a:cxn ang="T18">
                  <a:pos x="T8" y="T9"/>
                </a:cxn>
                <a:cxn ang="T19">
                  <a:pos x="T10" y="T11"/>
                </a:cxn>
                <a:cxn ang="T20">
                  <a:pos x="T12" y="T13"/>
                </a:cxn>
              </a:cxnLst>
              <a:rect l="T21" t="T22" r="T23" b="T24"/>
              <a:pathLst>
                <a:path w="563" h="91">
                  <a:moveTo>
                    <a:pt x="0" y="0"/>
                  </a:moveTo>
                  <a:cubicBezTo>
                    <a:pt x="11" y="6"/>
                    <a:pt x="12" y="34"/>
                    <a:pt x="64" y="37"/>
                  </a:cubicBezTo>
                  <a:cubicBezTo>
                    <a:pt x="116" y="40"/>
                    <a:pt x="233" y="18"/>
                    <a:pt x="311" y="18"/>
                  </a:cubicBezTo>
                  <a:cubicBezTo>
                    <a:pt x="389" y="18"/>
                    <a:pt x="497" y="28"/>
                    <a:pt x="530" y="37"/>
                  </a:cubicBezTo>
                  <a:cubicBezTo>
                    <a:pt x="563" y="46"/>
                    <a:pt x="551" y="70"/>
                    <a:pt x="512" y="73"/>
                  </a:cubicBezTo>
                  <a:cubicBezTo>
                    <a:pt x="473" y="76"/>
                    <a:pt x="372" y="52"/>
                    <a:pt x="293" y="55"/>
                  </a:cubicBezTo>
                  <a:cubicBezTo>
                    <a:pt x="214" y="58"/>
                    <a:pt x="90" y="84"/>
                    <a:pt x="37" y="91"/>
                  </a:cubicBezTo>
                </a:path>
              </a:pathLst>
            </a:custGeom>
            <a:solidFill>
              <a:srgbClr val="DDF2FF"/>
            </a:solidFill>
            <a:ln w="9525">
              <a:noFill/>
              <a:round/>
              <a:headEnd/>
              <a:tailEnd/>
            </a:ln>
          </p:spPr>
          <p:txBody>
            <a:bodyPr/>
            <a:lstStyle/>
            <a:p>
              <a:endParaRPr lang="zh-CN" altLang="en-US">
                <a:ea typeface="宋体" pitchFamily="2" charset="-122"/>
              </a:endParaRPr>
            </a:p>
          </p:txBody>
        </p:sp>
        <p:sp>
          <p:nvSpPr>
            <p:cNvPr id="40973" name="未知"/>
            <p:cNvSpPr>
              <a:spLocks/>
            </p:cNvSpPr>
            <p:nvPr/>
          </p:nvSpPr>
          <p:spPr bwMode="auto">
            <a:xfrm>
              <a:off x="1254" y="0"/>
              <a:ext cx="204" cy="247"/>
            </a:xfrm>
            <a:custGeom>
              <a:avLst/>
              <a:gdLst>
                <a:gd name="T0" fmla="*/ 0 w 228"/>
                <a:gd name="T1" fmla="*/ 221 h 276"/>
                <a:gd name="T2" fmla="*/ 125 w 228"/>
                <a:gd name="T3" fmla="*/ 30 h 276"/>
                <a:gd name="T4" fmla="*/ 169 w 228"/>
                <a:gd name="T5" fmla="*/ 38 h 276"/>
                <a:gd name="T6" fmla="*/ 42 w 228"/>
                <a:gd name="T7" fmla="*/ 215 h 276"/>
                <a:gd name="T8" fmla="*/ 0 60000 65536"/>
                <a:gd name="T9" fmla="*/ 0 60000 65536"/>
                <a:gd name="T10" fmla="*/ 0 60000 65536"/>
                <a:gd name="T11" fmla="*/ 0 60000 65536"/>
                <a:gd name="T12" fmla="*/ 0 w 228"/>
                <a:gd name="T13" fmla="*/ 0 h 276"/>
                <a:gd name="T14" fmla="*/ 228 w 228"/>
                <a:gd name="T15" fmla="*/ 276 h 276"/>
              </a:gdLst>
              <a:ahLst/>
              <a:cxnLst>
                <a:cxn ang="T8">
                  <a:pos x="T0" y="T1"/>
                </a:cxn>
                <a:cxn ang="T9">
                  <a:pos x="T2" y="T3"/>
                </a:cxn>
                <a:cxn ang="T10">
                  <a:pos x="T4" y="T5"/>
                </a:cxn>
                <a:cxn ang="T11">
                  <a:pos x="T6" y="T7"/>
                </a:cxn>
              </a:cxnLst>
              <a:rect l="T12" t="T13" r="T14" b="T15"/>
              <a:pathLst>
                <a:path w="228" h="276">
                  <a:moveTo>
                    <a:pt x="0" y="276"/>
                  </a:moveTo>
                  <a:cubicBezTo>
                    <a:pt x="26" y="236"/>
                    <a:pt x="121" y="76"/>
                    <a:pt x="156" y="38"/>
                  </a:cubicBezTo>
                  <a:cubicBezTo>
                    <a:pt x="191" y="0"/>
                    <a:pt x="228" y="9"/>
                    <a:pt x="211" y="47"/>
                  </a:cubicBezTo>
                  <a:cubicBezTo>
                    <a:pt x="194" y="85"/>
                    <a:pt x="85" y="222"/>
                    <a:pt x="52" y="268"/>
                  </a:cubicBezTo>
                </a:path>
              </a:pathLst>
            </a:custGeom>
            <a:solidFill>
              <a:srgbClr val="DDF2FF"/>
            </a:solidFill>
            <a:ln w="9525">
              <a:noFill/>
              <a:round/>
              <a:headEnd/>
              <a:tailEnd/>
            </a:ln>
          </p:spPr>
          <p:txBody>
            <a:bodyPr/>
            <a:lstStyle/>
            <a:p>
              <a:endParaRPr lang="zh-CN" altLang="en-US">
                <a:ea typeface="宋体" pitchFamily="2" charset="-122"/>
              </a:endParaRPr>
            </a:p>
          </p:txBody>
        </p:sp>
        <p:sp>
          <p:nvSpPr>
            <p:cNvPr id="40974" name="未知"/>
            <p:cNvSpPr>
              <a:spLocks/>
            </p:cNvSpPr>
            <p:nvPr/>
          </p:nvSpPr>
          <p:spPr bwMode="auto">
            <a:xfrm>
              <a:off x="1065" y="25"/>
              <a:ext cx="67" cy="287"/>
            </a:xfrm>
            <a:custGeom>
              <a:avLst/>
              <a:gdLst>
                <a:gd name="T0" fmla="*/ 1 w 75"/>
                <a:gd name="T1" fmla="*/ 37 h 320"/>
                <a:gd name="T2" fmla="*/ 29 w 75"/>
                <a:gd name="T3" fmla="*/ 230 h 320"/>
                <a:gd name="T4" fmla="*/ 59 w 75"/>
                <a:gd name="T5" fmla="*/ 214 h 320"/>
                <a:gd name="T6" fmla="*/ 22 w 75"/>
                <a:gd name="T7" fmla="*/ 30 h 320"/>
                <a:gd name="T8" fmla="*/ 1 w 75"/>
                <a:gd name="T9" fmla="*/ 37 h 320"/>
                <a:gd name="T10" fmla="*/ 0 60000 65536"/>
                <a:gd name="T11" fmla="*/ 0 60000 65536"/>
                <a:gd name="T12" fmla="*/ 0 60000 65536"/>
                <a:gd name="T13" fmla="*/ 0 60000 65536"/>
                <a:gd name="T14" fmla="*/ 0 60000 65536"/>
                <a:gd name="T15" fmla="*/ 0 w 75"/>
                <a:gd name="T16" fmla="*/ 0 h 320"/>
                <a:gd name="T17" fmla="*/ 75 w 75"/>
                <a:gd name="T18" fmla="*/ 320 h 320"/>
              </a:gdLst>
              <a:ahLst/>
              <a:cxnLst>
                <a:cxn ang="T10">
                  <a:pos x="T0" y="T1"/>
                </a:cxn>
                <a:cxn ang="T11">
                  <a:pos x="T2" y="T3"/>
                </a:cxn>
                <a:cxn ang="T12">
                  <a:pos x="T4" y="T5"/>
                </a:cxn>
                <a:cxn ang="T13">
                  <a:pos x="T6" y="T7"/>
                </a:cxn>
                <a:cxn ang="T14">
                  <a:pos x="T8" y="T9"/>
                </a:cxn>
              </a:cxnLst>
              <a:rect l="T15" t="T16" r="T17" b="T18"/>
              <a:pathLst>
                <a:path w="75" h="320">
                  <a:moveTo>
                    <a:pt x="1" y="46"/>
                  </a:moveTo>
                  <a:cubicBezTo>
                    <a:pt x="2" y="87"/>
                    <a:pt x="24" y="248"/>
                    <a:pt x="36" y="285"/>
                  </a:cubicBezTo>
                  <a:cubicBezTo>
                    <a:pt x="50" y="320"/>
                    <a:pt x="75" y="307"/>
                    <a:pt x="74" y="266"/>
                  </a:cubicBezTo>
                  <a:cubicBezTo>
                    <a:pt x="73" y="225"/>
                    <a:pt x="40" y="74"/>
                    <a:pt x="28" y="37"/>
                  </a:cubicBezTo>
                  <a:cubicBezTo>
                    <a:pt x="16" y="0"/>
                    <a:pt x="0" y="5"/>
                    <a:pt x="1" y="46"/>
                  </a:cubicBezTo>
                  <a:close/>
                </a:path>
              </a:pathLst>
            </a:custGeom>
            <a:solidFill>
              <a:srgbClr val="DDF2FF"/>
            </a:solidFill>
            <a:ln w="9525">
              <a:noFill/>
              <a:round/>
              <a:headEnd/>
              <a:tailEnd/>
            </a:ln>
          </p:spPr>
          <p:txBody>
            <a:bodyPr/>
            <a:lstStyle/>
            <a:p>
              <a:endParaRPr lang="zh-CN" altLang="en-US">
                <a:ea typeface="宋体" pitchFamily="2" charset="-122"/>
              </a:endParaRPr>
            </a:p>
          </p:txBody>
        </p:sp>
        <p:sp>
          <p:nvSpPr>
            <p:cNvPr id="40975" name="未知"/>
            <p:cNvSpPr>
              <a:spLocks/>
            </p:cNvSpPr>
            <p:nvPr/>
          </p:nvSpPr>
          <p:spPr bwMode="auto">
            <a:xfrm>
              <a:off x="530" y="846"/>
              <a:ext cx="1687" cy="607"/>
            </a:xfrm>
            <a:custGeom>
              <a:avLst/>
              <a:gdLst>
                <a:gd name="T0" fmla="*/ 76 w 1883"/>
                <a:gd name="T1" fmla="*/ 411 h 677"/>
                <a:gd name="T2" fmla="*/ 326 w 1883"/>
                <a:gd name="T3" fmla="*/ 478 h 677"/>
                <a:gd name="T4" fmla="*/ 752 w 1883"/>
                <a:gd name="T5" fmla="*/ 463 h 677"/>
                <a:gd name="T6" fmla="*/ 1148 w 1883"/>
                <a:gd name="T7" fmla="*/ 315 h 677"/>
                <a:gd name="T8" fmla="*/ 1454 w 1883"/>
                <a:gd name="T9" fmla="*/ 39 h 677"/>
                <a:gd name="T10" fmla="*/ 1492 w 1883"/>
                <a:gd name="T11" fmla="*/ 76 h 677"/>
                <a:gd name="T12" fmla="*/ 1454 w 1883"/>
                <a:gd name="T13" fmla="*/ 113 h 677"/>
                <a:gd name="T14" fmla="*/ 1163 w 1883"/>
                <a:gd name="T15" fmla="*/ 369 h 677"/>
                <a:gd name="T16" fmla="*/ 774 w 1883"/>
                <a:gd name="T17" fmla="*/ 514 h 677"/>
                <a:gd name="T18" fmla="*/ 326 w 1883"/>
                <a:gd name="T19" fmla="*/ 535 h 677"/>
                <a:gd name="T20" fmla="*/ 47 w 1883"/>
                <a:gd name="T21" fmla="*/ 463 h 677"/>
                <a:gd name="T22" fmla="*/ 39 w 1883"/>
                <a:gd name="T23" fmla="*/ 440 h 677"/>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883"/>
                <a:gd name="T37" fmla="*/ 0 h 677"/>
                <a:gd name="T38" fmla="*/ 1883 w 1883"/>
                <a:gd name="T39" fmla="*/ 677 h 677"/>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883" h="677">
                  <a:moveTo>
                    <a:pt x="95" y="511"/>
                  </a:moveTo>
                  <a:cubicBezTo>
                    <a:pt x="145" y="525"/>
                    <a:pt x="266" y="583"/>
                    <a:pt x="406" y="594"/>
                  </a:cubicBezTo>
                  <a:cubicBezTo>
                    <a:pt x="546" y="605"/>
                    <a:pt x="765" y="609"/>
                    <a:pt x="936" y="575"/>
                  </a:cubicBezTo>
                  <a:cubicBezTo>
                    <a:pt x="1107" y="541"/>
                    <a:pt x="1284" y="480"/>
                    <a:pt x="1430" y="392"/>
                  </a:cubicBezTo>
                  <a:cubicBezTo>
                    <a:pt x="1576" y="304"/>
                    <a:pt x="1741" y="98"/>
                    <a:pt x="1812" y="49"/>
                  </a:cubicBezTo>
                  <a:cubicBezTo>
                    <a:pt x="1883" y="0"/>
                    <a:pt x="1858" y="80"/>
                    <a:pt x="1858" y="95"/>
                  </a:cubicBezTo>
                  <a:cubicBezTo>
                    <a:pt x="1858" y="110"/>
                    <a:pt x="1880" y="79"/>
                    <a:pt x="1812" y="140"/>
                  </a:cubicBezTo>
                  <a:cubicBezTo>
                    <a:pt x="1744" y="201"/>
                    <a:pt x="1590" y="375"/>
                    <a:pt x="1449" y="458"/>
                  </a:cubicBezTo>
                  <a:cubicBezTo>
                    <a:pt x="1308" y="541"/>
                    <a:pt x="1138" y="604"/>
                    <a:pt x="964" y="639"/>
                  </a:cubicBezTo>
                  <a:cubicBezTo>
                    <a:pt x="790" y="674"/>
                    <a:pt x="557" y="677"/>
                    <a:pt x="406" y="666"/>
                  </a:cubicBezTo>
                  <a:cubicBezTo>
                    <a:pt x="255" y="655"/>
                    <a:pt x="118" y="595"/>
                    <a:pt x="59" y="575"/>
                  </a:cubicBezTo>
                  <a:cubicBezTo>
                    <a:pt x="0" y="555"/>
                    <a:pt x="51" y="554"/>
                    <a:pt x="49" y="548"/>
                  </a:cubicBezTo>
                </a:path>
              </a:pathLst>
            </a:custGeom>
            <a:solidFill>
              <a:srgbClr val="DDF2FF"/>
            </a:solidFill>
            <a:ln w="9525">
              <a:noFill/>
              <a:round/>
              <a:headEnd/>
              <a:tailEnd/>
            </a:ln>
          </p:spPr>
          <p:txBody>
            <a:bodyPr/>
            <a:lstStyle/>
            <a:p>
              <a:endParaRPr lang="zh-CN" altLang="en-US">
                <a:ea typeface="宋体" pitchFamily="2" charset="-122"/>
              </a:endParaRPr>
            </a:p>
          </p:txBody>
        </p:sp>
        <p:sp>
          <p:nvSpPr>
            <p:cNvPr id="40976" name="未知"/>
            <p:cNvSpPr>
              <a:spLocks/>
            </p:cNvSpPr>
            <p:nvPr/>
          </p:nvSpPr>
          <p:spPr bwMode="auto">
            <a:xfrm>
              <a:off x="109" y="984"/>
              <a:ext cx="2576" cy="1099"/>
            </a:xfrm>
            <a:custGeom>
              <a:avLst/>
              <a:gdLst>
                <a:gd name="T0" fmla="*/ 42 w 2876"/>
                <a:gd name="T1" fmla="*/ 626 h 1226"/>
                <a:gd name="T2" fmla="*/ 50 w 2876"/>
                <a:gd name="T3" fmla="*/ 633 h 1226"/>
                <a:gd name="T4" fmla="*/ 343 w 2876"/>
                <a:gd name="T5" fmla="*/ 853 h 1226"/>
                <a:gd name="T6" fmla="*/ 747 w 2876"/>
                <a:gd name="T7" fmla="*/ 927 h 1226"/>
                <a:gd name="T8" fmla="*/ 1231 w 2876"/>
                <a:gd name="T9" fmla="*/ 904 h 1226"/>
                <a:gd name="T10" fmla="*/ 1722 w 2876"/>
                <a:gd name="T11" fmla="*/ 729 h 1226"/>
                <a:gd name="T12" fmla="*/ 2086 w 2876"/>
                <a:gd name="T13" fmla="*/ 428 h 1226"/>
                <a:gd name="T14" fmla="*/ 2272 w 2876"/>
                <a:gd name="T15" fmla="*/ 52 h 1226"/>
                <a:gd name="T16" fmla="*/ 2295 w 2876"/>
                <a:gd name="T17" fmla="*/ 112 h 1226"/>
                <a:gd name="T18" fmla="*/ 2236 w 2876"/>
                <a:gd name="T19" fmla="*/ 273 h 1226"/>
                <a:gd name="T20" fmla="*/ 2086 w 2876"/>
                <a:gd name="T21" fmla="*/ 500 h 1226"/>
                <a:gd name="T22" fmla="*/ 1722 w 2876"/>
                <a:gd name="T23" fmla="*/ 792 h 1226"/>
                <a:gd name="T24" fmla="*/ 1246 w 2876"/>
                <a:gd name="T25" fmla="*/ 949 h 1226"/>
                <a:gd name="T26" fmla="*/ 761 w 2876"/>
                <a:gd name="T27" fmla="*/ 978 h 1226"/>
                <a:gd name="T28" fmla="*/ 350 w 2876"/>
                <a:gd name="T29" fmla="*/ 904 h 1226"/>
                <a:gd name="T30" fmla="*/ 116 w 2876"/>
                <a:gd name="T31" fmla="*/ 757 h 1226"/>
                <a:gd name="T32" fmla="*/ 42 w 2876"/>
                <a:gd name="T33" fmla="*/ 626 h 122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w 2876"/>
                <a:gd name="T52" fmla="*/ 0 h 1226"/>
                <a:gd name="T53" fmla="*/ 2876 w 2876"/>
                <a:gd name="T54" fmla="*/ 1226 h 1226"/>
              </a:gdLst>
              <a:ahLst/>
              <a:cxnLst>
                <a:cxn ang="T34">
                  <a:pos x="T0" y="T1"/>
                </a:cxn>
                <a:cxn ang="T35">
                  <a:pos x="T2" y="T3"/>
                </a:cxn>
                <a:cxn ang="T36">
                  <a:pos x="T4" y="T5"/>
                </a:cxn>
                <a:cxn ang="T37">
                  <a:pos x="T6" y="T7"/>
                </a:cxn>
                <a:cxn ang="T38">
                  <a:pos x="T8" y="T9"/>
                </a:cxn>
                <a:cxn ang="T39">
                  <a:pos x="T10" y="T11"/>
                </a:cxn>
                <a:cxn ang="T40">
                  <a:pos x="T12" y="T13"/>
                </a:cxn>
                <a:cxn ang="T41">
                  <a:pos x="T14" y="T15"/>
                </a:cxn>
                <a:cxn ang="T42">
                  <a:pos x="T16" y="T17"/>
                </a:cxn>
                <a:cxn ang="T43">
                  <a:pos x="T18" y="T19"/>
                </a:cxn>
                <a:cxn ang="T44">
                  <a:pos x="T20" y="T21"/>
                </a:cxn>
                <a:cxn ang="T45">
                  <a:pos x="T22" y="T23"/>
                </a:cxn>
                <a:cxn ang="T46">
                  <a:pos x="T24" y="T25"/>
                </a:cxn>
                <a:cxn ang="T47">
                  <a:pos x="T26" y="T27"/>
                </a:cxn>
                <a:cxn ang="T48">
                  <a:pos x="T28" y="T29"/>
                </a:cxn>
                <a:cxn ang="T49">
                  <a:pos x="T30" y="T31"/>
                </a:cxn>
                <a:cxn ang="T50">
                  <a:pos x="T32" y="T33"/>
                </a:cxn>
              </a:cxnLst>
              <a:rect l="T51" t="T52" r="T53" b="T54"/>
              <a:pathLst>
                <a:path w="2876" h="1226">
                  <a:moveTo>
                    <a:pt x="53" y="779"/>
                  </a:moveTo>
                  <a:cubicBezTo>
                    <a:pt x="1" y="724"/>
                    <a:pt x="0" y="741"/>
                    <a:pt x="62" y="788"/>
                  </a:cubicBezTo>
                  <a:cubicBezTo>
                    <a:pt x="124" y="835"/>
                    <a:pt x="283" y="1001"/>
                    <a:pt x="428" y="1062"/>
                  </a:cubicBezTo>
                  <a:cubicBezTo>
                    <a:pt x="573" y="1123"/>
                    <a:pt x="747" y="1142"/>
                    <a:pt x="931" y="1153"/>
                  </a:cubicBezTo>
                  <a:cubicBezTo>
                    <a:pt x="1115" y="1164"/>
                    <a:pt x="1331" y="1167"/>
                    <a:pt x="1534" y="1126"/>
                  </a:cubicBezTo>
                  <a:cubicBezTo>
                    <a:pt x="1737" y="1085"/>
                    <a:pt x="1969" y="1006"/>
                    <a:pt x="2147" y="907"/>
                  </a:cubicBezTo>
                  <a:cubicBezTo>
                    <a:pt x="2325" y="808"/>
                    <a:pt x="2486" y="672"/>
                    <a:pt x="2600" y="532"/>
                  </a:cubicBezTo>
                  <a:cubicBezTo>
                    <a:pt x="2714" y="392"/>
                    <a:pt x="2790" y="130"/>
                    <a:pt x="2833" y="65"/>
                  </a:cubicBezTo>
                  <a:cubicBezTo>
                    <a:pt x="2876" y="0"/>
                    <a:pt x="2868" y="93"/>
                    <a:pt x="2860" y="139"/>
                  </a:cubicBezTo>
                  <a:cubicBezTo>
                    <a:pt x="2852" y="185"/>
                    <a:pt x="2830" y="260"/>
                    <a:pt x="2787" y="340"/>
                  </a:cubicBezTo>
                  <a:cubicBezTo>
                    <a:pt x="2744" y="420"/>
                    <a:pt x="2707" y="515"/>
                    <a:pt x="2600" y="622"/>
                  </a:cubicBezTo>
                  <a:cubicBezTo>
                    <a:pt x="2493" y="729"/>
                    <a:pt x="2320" y="892"/>
                    <a:pt x="2146" y="985"/>
                  </a:cubicBezTo>
                  <a:cubicBezTo>
                    <a:pt x="1972" y="1078"/>
                    <a:pt x="1752" y="1142"/>
                    <a:pt x="1553" y="1181"/>
                  </a:cubicBezTo>
                  <a:cubicBezTo>
                    <a:pt x="1354" y="1220"/>
                    <a:pt x="1135" y="1226"/>
                    <a:pt x="949" y="1217"/>
                  </a:cubicBezTo>
                  <a:cubicBezTo>
                    <a:pt x="763" y="1208"/>
                    <a:pt x="571" y="1172"/>
                    <a:pt x="437" y="1126"/>
                  </a:cubicBezTo>
                  <a:cubicBezTo>
                    <a:pt x="303" y="1080"/>
                    <a:pt x="209" y="1001"/>
                    <a:pt x="145" y="943"/>
                  </a:cubicBezTo>
                  <a:cubicBezTo>
                    <a:pt x="81" y="885"/>
                    <a:pt x="72" y="813"/>
                    <a:pt x="53" y="779"/>
                  </a:cubicBezTo>
                  <a:close/>
                </a:path>
              </a:pathLst>
            </a:custGeom>
            <a:solidFill>
              <a:srgbClr val="DDF2FF"/>
            </a:solidFill>
            <a:ln w="9525">
              <a:noFill/>
              <a:round/>
              <a:headEnd/>
              <a:tailEnd/>
            </a:ln>
          </p:spPr>
          <p:txBody>
            <a:bodyPr/>
            <a:lstStyle/>
            <a:p>
              <a:endParaRPr lang="zh-CN" altLang="en-US">
                <a:ea typeface="宋体" pitchFamily="2" charset="-122"/>
              </a:endParaRPr>
            </a:p>
          </p:txBody>
        </p:sp>
        <p:sp>
          <p:nvSpPr>
            <p:cNvPr id="40977" name="未知"/>
            <p:cNvSpPr>
              <a:spLocks/>
            </p:cNvSpPr>
            <p:nvPr/>
          </p:nvSpPr>
          <p:spPr bwMode="auto">
            <a:xfrm>
              <a:off x="684" y="1813"/>
              <a:ext cx="1961" cy="706"/>
            </a:xfrm>
            <a:custGeom>
              <a:avLst/>
              <a:gdLst>
                <a:gd name="T0" fmla="*/ 5 w 2189"/>
                <a:gd name="T1" fmla="*/ 521 h 788"/>
                <a:gd name="T2" fmla="*/ 115 w 2189"/>
                <a:gd name="T3" fmla="*/ 558 h 788"/>
                <a:gd name="T4" fmla="*/ 459 w 2189"/>
                <a:gd name="T5" fmla="*/ 580 h 788"/>
                <a:gd name="T6" fmla="*/ 797 w 2189"/>
                <a:gd name="T7" fmla="*/ 543 h 788"/>
                <a:gd name="T8" fmla="*/ 1229 w 2189"/>
                <a:gd name="T9" fmla="*/ 389 h 788"/>
                <a:gd name="T10" fmla="*/ 1544 w 2189"/>
                <a:gd name="T11" fmla="*/ 176 h 788"/>
                <a:gd name="T12" fmla="*/ 1736 w 2189"/>
                <a:gd name="T13" fmla="*/ 7 h 788"/>
                <a:gd name="T14" fmla="*/ 1670 w 2189"/>
                <a:gd name="T15" fmla="*/ 132 h 788"/>
                <a:gd name="T16" fmla="*/ 1523 w 2189"/>
                <a:gd name="T17" fmla="*/ 257 h 788"/>
                <a:gd name="T18" fmla="*/ 1215 w 2189"/>
                <a:gd name="T19" fmla="*/ 448 h 788"/>
                <a:gd name="T20" fmla="*/ 834 w 2189"/>
                <a:gd name="T21" fmla="*/ 587 h 788"/>
                <a:gd name="T22" fmla="*/ 474 w 2189"/>
                <a:gd name="T23" fmla="*/ 631 h 788"/>
                <a:gd name="T24" fmla="*/ 79 w 2189"/>
                <a:gd name="T25" fmla="*/ 595 h 788"/>
                <a:gd name="T26" fmla="*/ 5 w 2189"/>
                <a:gd name="T27" fmla="*/ 521 h 788"/>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189"/>
                <a:gd name="T43" fmla="*/ 0 h 788"/>
                <a:gd name="T44" fmla="*/ 2189 w 2189"/>
                <a:gd name="T45" fmla="*/ 788 h 788"/>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189" h="788">
                  <a:moveTo>
                    <a:pt x="7" y="650"/>
                  </a:moveTo>
                  <a:cubicBezTo>
                    <a:pt x="14" y="642"/>
                    <a:pt x="49" y="683"/>
                    <a:pt x="143" y="695"/>
                  </a:cubicBezTo>
                  <a:cubicBezTo>
                    <a:pt x="237" y="707"/>
                    <a:pt x="430" y="725"/>
                    <a:pt x="572" y="722"/>
                  </a:cubicBezTo>
                  <a:cubicBezTo>
                    <a:pt x="714" y="719"/>
                    <a:pt x="833" y="716"/>
                    <a:pt x="993" y="676"/>
                  </a:cubicBezTo>
                  <a:cubicBezTo>
                    <a:pt x="1153" y="636"/>
                    <a:pt x="1377" y="560"/>
                    <a:pt x="1532" y="484"/>
                  </a:cubicBezTo>
                  <a:cubicBezTo>
                    <a:pt x="1687" y="408"/>
                    <a:pt x="1820" y="298"/>
                    <a:pt x="1925" y="219"/>
                  </a:cubicBezTo>
                  <a:cubicBezTo>
                    <a:pt x="2030" y="140"/>
                    <a:pt x="2137" y="18"/>
                    <a:pt x="2163" y="9"/>
                  </a:cubicBezTo>
                  <a:cubicBezTo>
                    <a:pt x="2189" y="0"/>
                    <a:pt x="2125" y="112"/>
                    <a:pt x="2081" y="164"/>
                  </a:cubicBezTo>
                  <a:cubicBezTo>
                    <a:pt x="2037" y="216"/>
                    <a:pt x="1992" y="254"/>
                    <a:pt x="1898" y="320"/>
                  </a:cubicBezTo>
                  <a:cubicBezTo>
                    <a:pt x="1804" y="386"/>
                    <a:pt x="1657" y="489"/>
                    <a:pt x="1514" y="558"/>
                  </a:cubicBezTo>
                  <a:cubicBezTo>
                    <a:pt x="1371" y="627"/>
                    <a:pt x="1193" y="693"/>
                    <a:pt x="1039" y="731"/>
                  </a:cubicBezTo>
                  <a:cubicBezTo>
                    <a:pt x="885" y="769"/>
                    <a:pt x="748" y="784"/>
                    <a:pt x="591" y="786"/>
                  </a:cubicBezTo>
                  <a:cubicBezTo>
                    <a:pt x="434" y="788"/>
                    <a:pt x="195" y="764"/>
                    <a:pt x="98" y="741"/>
                  </a:cubicBezTo>
                  <a:cubicBezTo>
                    <a:pt x="1" y="718"/>
                    <a:pt x="0" y="658"/>
                    <a:pt x="7" y="650"/>
                  </a:cubicBezTo>
                  <a:close/>
                </a:path>
              </a:pathLst>
            </a:custGeom>
            <a:solidFill>
              <a:srgbClr val="DDF2FF"/>
            </a:solidFill>
            <a:ln w="9525">
              <a:noFill/>
              <a:round/>
              <a:headEnd/>
              <a:tailEnd/>
            </a:ln>
          </p:spPr>
          <p:txBody>
            <a:bodyPr/>
            <a:lstStyle/>
            <a:p>
              <a:endParaRPr lang="zh-CN" altLang="en-US">
                <a:ea typeface="宋体" pitchFamily="2" charset="-122"/>
              </a:endParaRPr>
            </a:p>
          </p:txBody>
        </p:sp>
        <p:sp>
          <p:nvSpPr>
            <p:cNvPr id="40978" name="未知"/>
            <p:cNvSpPr>
              <a:spLocks/>
            </p:cNvSpPr>
            <p:nvPr/>
          </p:nvSpPr>
          <p:spPr bwMode="auto">
            <a:xfrm>
              <a:off x="1409" y="199"/>
              <a:ext cx="1273" cy="1017"/>
            </a:xfrm>
            <a:custGeom>
              <a:avLst/>
              <a:gdLst>
                <a:gd name="T0" fmla="*/ 230 w 1421"/>
                <a:gd name="T1" fmla="*/ 256 h 1134"/>
                <a:gd name="T2" fmla="*/ 208 w 1421"/>
                <a:gd name="T3" fmla="*/ 237 h 1134"/>
                <a:gd name="T4" fmla="*/ 172 w 1421"/>
                <a:gd name="T5" fmla="*/ 309 h 1134"/>
                <a:gd name="T6" fmla="*/ 97 w 1421"/>
                <a:gd name="T7" fmla="*/ 340 h 1134"/>
                <a:gd name="T8" fmla="*/ 64 w 1421"/>
                <a:gd name="T9" fmla="*/ 311 h 1134"/>
                <a:gd name="T10" fmla="*/ 37 w 1421"/>
                <a:gd name="T11" fmla="*/ 338 h 1134"/>
                <a:gd name="T12" fmla="*/ 12 w 1421"/>
                <a:gd name="T13" fmla="*/ 365 h 1134"/>
                <a:gd name="T14" fmla="*/ 121 w 1421"/>
                <a:gd name="T15" fmla="*/ 365 h 1134"/>
                <a:gd name="T16" fmla="*/ 37 w 1421"/>
                <a:gd name="T17" fmla="*/ 451 h 1134"/>
                <a:gd name="T18" fmla="*/ 5 w 1421"/>
                <a:gd name="T19" fmla="*/ 526 h 1134"/>
                <a:gd name="T20" fmla="*/ 37 w 1421"/>
                <a:gd name="T21" fmla="*/ 605 h 1134"/>
                <a:gd name="T22" fmla="*/ 68 w 1421"/>
                <a:gd name="T23" fmla="*/ 639 h 1134"/>
                <a:gd name="T24" fmla="*/ 13 w 1421"/>
                <a:gd name="T25" fmla="*/ 661 h 1134"/>
                <a:gd name="T26" fmla="*/ 158 w 1421"/>
                <a:gd name="T27" fmla="*/ 644 h 1134"/>
                <a:gd name="T28" fmla="*/ 65 w 1421"/>
                <a:gd name="T29" fmla="*/ 859 h 1134"/>
                <a:gd name="T30" fmla="*/ 95 w 1421"/>
                <a:gd name="T31" fmla="*/ 885 h 1134"/>
                <a:gd name="T32" fmla="*/ 194 w 1421"/>
                <a:gd name="T33" fmla="*/ 693 h 1134"/>
                <a:gd name="T34" fmla="*/ 237 w 1421"/>
                <a:gd name="T35" fmla="*/ 656 h 1134"/>
                <a:gd name="T36" fmla="*/ 201 w 1421"/>
                <a:gd name="T37" fmla="*/ 588 h 1134"/>
                <a:gd name="T38" fmla="*/ 230 w 1421"/>
                <a:gd name="T39" fmla="*/ 620 h 1134"/>
                <a:gd name="T40" fmla="*/ 489 w 1421"/>
                <a:gd name="T41" fmla="*/ 560 h 1134"/>
                <a:gd name="T42" fmla="*/ 658 w 1421"/>
                <a:gd name="T43" fmla="*/ 651 h 1134"/>
                <a:gd name="T44" fmla="*/ 776 w 1421"/>
                <a:gd name="T45" fmla="*/ 803 h 1134"/>
                <a:gd name="T46" fmla="*/ 800 w 1421"/>
                <a:gd name="T47" fmla="*/ 775 h 1134"/>
                <a:gd name="T48" fmla="*/ 1082 w 1421"/>
                <a:gd name="T49" fmla="*/ 828 h 1134"/>
                <a:gd name="T50" fmla="*/ 1044 w 1421"/>
                <a:gd name="T51" fmla="*/ 772 h 1134"/>
                <a:gd name="T52" fmla="*/ 1072 w 1421"/>
                <a:gd name="T53" fmla="*/ 631 h 1134"/>
                <a:gd name="T54" fmla="*/ 933 w 1421"/>
                <a:gd name="T55" fmla="*/ 367 h 1134"/>
                <a:gd name="T56" fmla="*/ 808 w 1421"/>
                <a:gd name="T57" fmla="*/ 183 h 1134"/>
                <a:gd name="T58" fmla="*/ 690 w 1421"/>
                <a:gd name="T59" fmla="*/ 80 h 1134"/>
                <a:gd name="T60" fmla="*/ 533 w 1421"/>
                <a:gd name="T61" fmla="*/ 0 h 1134"/>
                <a:gd name="T62" fmla="*/ 558 w 1421"/>
                <a:gd name="T63" fmla="*/ 74 h 1134"/>
                <a:gd name="T64" fmla="*/ 417 w 1421"/>
                <a:gd name="T65" fmla="*/ 12 h 1134"/>
                <a:gd name="T66" fmla="*/ 376 w 1421"/>
                <a:gd name="T67" fmla="*/ 74 h 1134"/>
                <a:gd name="T68" fmla="*/ 345 w 1421"/>
                <a:gd name="T69" fmla="*/ 152 h 1134"/>
                <a:gd name="T70" fmla="*/ 572 w 1421"/>
                <a:gd name="T71" fmla="*/ 188 h 1134"/>
                <a:gd name="T72" fmla="*/ 509 w 1421"/>
                <a:gd name="T73" fmla="*/ 275 h 1134"/>
                <a:gd name="T74" fmla="*/ 453 w 1421"/>
                <a:gd name="T75" fmla="*/ 292 h 1134"/>
                <a:gd name="T76" fmla="*/ 340 w 1421"/>
                <a:gd name="T77" fmla="*/ 256 h 1134"/>
                <a:gd name="T78" fmla="*/ 228 w 1421"/>
                <a:gd name="T79" fmla="*/ 188 h 1134"/>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w 1421"/>
                <a:gd name="T121" fmla="*/ 0 h 1134"/>
                <a:gd name="T122" fmla="*/ 1421 w 1421"/>
                <a:gd name="T123" fmla="*/ 1134 h 1134"/>
              </a:gdLst>
              <a:ahLst/>
              <a:cxnLst>
                <a:cxn ang="T80">
                  <a:pos x="T0" y="T1"/>
                </a:cxn>
                <a:cxn ang="T81">
                  <a:pos x="T2" y="T3"/>
                </a:cxn>
                <a:cxn ang="T82">
                  <a:pos x="T4" y="T5"/>
                </a:cxn>
                <a:cxn ang="T83">
                  <a:pos x="T6" y="T7"/>
                </a:cxn>
                <a:cxn ang="T84">
                  <a:pos x="T8" y="T9"/>
                </a:cxn>
                <a:cxn ang="T85">
                  <a:pos x="T10" y="T11"/>
                </a:cxn>
                <a:cxn ang="T86">
                  <a:pos x="T12" y="T13"/>
                </a:cxn>
                <a:cxn ang="T87">
                  <a:pos x="T14" y="T15"/>
                </a:cxn>
                <a:cxn ang="T88">
                  <a:pos x="T16" y="T17"/>
                </a:cxn>
                <a:cxn ang="T89">
                  <a:pos x="T18" y="T19"/>
                </a:cxn>
                <a:cxn ang="T90">
                  <a:pos x="T20" y="T21"/>
                </a:cxn>
                <a:cxn ang="T91">
                  <a:pos x="T22" y="T23"/>
                </a:cxn>
                <a:cxn ang="T92">
                  <a:pos x="T24" y="T25"/>
                </a:cxn>
                <a:cxn ang="T93">
                  <a:pos x="T26" y="T27"/>
                </a:cxn>
                <a:cxn ang="T94">
                  <a:pos x="T28" y="T29"/>
                </a:cxn>
                <a:cxn ang="T95">
                  <a:pos x="T30" y="T31"/>
                </a:cxn>
                <a:cxn ang="T96">
                  <a:pos x="T32" y="T33"/>
                </a:cxn>
                <a:cxn ang="T97">
                  <a:pos x="T34" y="T35"/>
                </a:cxn>
                <a:cxn ang="T98">
                  <a:pos x="T36" y="T37"/>
                </a:cxn>
                <a:cxn ang="T99">
                  <a:pos x="T38" y="T39"/>
                </a:cxn>
                <a:cxn ang="T100">
                  <a:pos x="T40" y="T41"/>
                </a:cxn>
                <a:cxn ang="T101">
                  <a:pos x="T42" y="T43"/>
                </a:cxn>
                <a:cxn ang="T102">
                  <a:pos x="T44" y="T45"/>
                </a:cxn>
                <a:cxn ang="T103">
                  <a:pos x="T46" y="T47"/>
                </a:cxn>
                <a:cxn ang="T104">
                  <a:pos x="T48" y="T49"/>
                </a:cxn>
                <a:cxn ang="T105">
                  <a:pos x="T50" y="T51"/>
                </a:cxn>
                <a:cxn ang="T106">
                  <a:pos x="T52" y="T53"/>
                </a:cxn>
                <a:cxn ang="T107">
                  <a:pos x="T54" y="T55"/>
                </a:cxn>
                <a:cxn ang="T108">
                  <a:pos x="T56" y="T57"/>
                </a:cxn>
                <a:cxn ang="T109">
                  <a:pos x="T58" y="T59"/>
                </a:cxn>
                <a:cxn ang="T110">
                  <a:pos x="T60" y="T61"/>
                </a:cxn>
                <a:cxn ang="T111">
                  <a:pos x="T62" y="T63"/>
                </a:cxn>
                <a:cxn ang="T112">
                  <a:pos x="T64" y="T65"/>
                </a:cxn>
                <a:cxn ang="T113">
                  <a:pos x="T66" y="T67"/>
                </a:cxn>
                <a:cxn ang="T114">
                  <a:pos x="T68" y="T69"/>
                </a:cxn>
                <a:cxn ang="T115">
                  <a:pos x="T70" y="T71"/>
                </a:cxn>
                <a:cxn ang="T116">
                  <a:pos x="T72" y="T73"/>
                </a:cxn>
                <a:cxn ang="T117">
                  <a:pos x="T74" y="T75"/>
                </a:cxn>
                <a:cxn ang="T118">
                  <a:pos x="T76" y="T77"/>
                </a:cxn>
                <a:cxn ang="T119">
                  <a:pos x="T78" y="T79"/>
                </a:cxn>
              </a:cxnLst>
              <a:rect l="T120" t="T121" r="T122" b="T123"/>
              <a:pathLst>
                <a:path w="1421" h="1134">
                  <a:moveTo>
                    <a:pt x="287" y="273"/>
                  </a:moveTo>
                  <a:lnTo>
                    <a:pt x="287" y="318"/>
                  </a:lnTo>
                  <a:lnTo>
                    <a:pt x="253" y="336"/>
                  </a:lnTo>
                  <a:lnTo>
                    <a:pt x="259" y="294"/>
                  </a:lnTo>
                  <a:lnTo>
                    <a:pt x="223" y="318"/>
                  </a:lnTo>
                  <a:lnTo>
                    <a:pt x="214" y="384"/>
                  </a:lnTo>
                  <a:lnTo>
                    <a:pt x="154" y="396"/>
                  </a:lnTo>
                  <a:lnTo>
                    <a:pt x="121" y="423"/>
                  </a:lnTo>
                  <a:lnTo>
                    <a:pt x="85" y="423"/>
                  </a:lnTo>
                  <a:lnTo>
                    <a:pt x="79" y="387"/>
                  </a:lnTo>
                  <a:lnTo>
                    <a:pt x="46" y="387"/>
                  </a:lnTo>
                  <a:lnTo>
                    <a:pt x="46" y="420"/>
                  </a:lnTo>
                  <a:lnTo>
                    <a:pt x="13" y="426"/>
                  </a:lnTo>
                  <a:lnTo>
                    <a:pt x="15" y="454"/>
                  </a:lnTo>
                  <a:lnTo>
                    <a:pt x="60" y="454"/>
                  </a:lnTo>
                  <a:lnTo>
                    <a:pt x="151" y="454"/>
                  </a:lnTo>
                  <a:lnTo>
                    <a:pt x="105" y="545"/>
                  </a:lnTo>
                  <a:lnTo>
                    <a:pt x="46" y="561"/>
                  </a:lnTo>
                  <a:cubicBezTo>
                    <a:pt x="30" y="571"/>
                    <a:pt x="16" y="588"/>
                    <a:pt x="10" y="603"/>
                  </a:cubicBezTo>
                  <a:cubicBezTo>
                    <a:pt x="4" y="618"/>
                    <a:pt x="0" y="639"/>
                    <a:pt x="7" y="654"/>
                  </a:cubicBezTo>
                  <a:lnTo>
                    <a:pt x="49" y="693"/>
                  </a:lnTo>
                  <a:lnTo>
                    <a:pt x="46" y="753"/>
                  </a:lnTo>
                  <a:lnTo>
                    <a:pt x="76" y="762"/>
                  </a:lnTo>
                  <a:lnTo>
                    <a:pt x="85" y="795"/>
                  </a:lnTo>
                  <a:lnTo>
                    <a:pt x="46" y="792"/>
                  </a:lnTo>
                  <a:lnTo>
                    <a:pt x="16" y="822"/>
                  </a:lnTo>
                  <a:lnTo>
                    <a:pt x="121" y="837"/>
                  </a:lnTo>
                  <a:lnTo>
                    <a:pt x="196" y="801"/>
                  </a:lnTo>
                  <a:lnTo>
                    <a:pt x="166" y="975"/>
                  </a:lnTo>
                  <a:lnTo>
                    <a:pt x="82" y="1068"/>
                  </a:lnTo>
                  <a:cubicBezTo>
                    <a:pt x="65" y="1093"/>
                    <a:pt x="49" y="1116"/>
                    <a:pt x="67" y="1125"/>
                  </a:cubicBezTo>
                  <a:cubicBezTo>
                    <a:pt x="85" y="1134"/>
                    <a:pt x="101" y="1124"/>
                    <a:pt x="118" y="1101"/>
                  </a:cubicBezTo>
                  <a:lnTo>
                    <a:pt x="193" y="957"/>
                  </a:lnTo>
                  <a:lnTo>
                    <a:pt x="241" y="862"/>
                  </a:lnTo>
                  <a:lnTo>
                    <a:pt x="287" y="862"/>
                  </a:lnTo>
                  <a:lnTo>
                    <a:pt x="295" y="816"/>
                  </a:lnTo>
                  <a:lnTo>
                    <a:pt x="256" y="792"/>
                  </a:lnTo>
                  <a:lnTo>
                    <a:pt x="250" y="732"/>
                  </a:lnTo>
                  <a:lnTo>
                    <a:pt x="287" y="726"/>
                  </a:lnTo>
                  <a:lnTo>
                    <a:pt x="287" y="771"/>
                  </a:lnTo>
                  <a:lnTo>
                    <a:pt x="400" y="696"/>
                  </a:lnTo>
                  <a:cubicBezTo>
                    <a:pt x="454" y="684"/>
                    <a:pt x="550" y="687"/>
                    <a:pt x="610" y="696"/>
                  </a:cubicBezTo>
                  <a:cubicBezTo>
                    <a:pt x="670" y="705"/>
                    <a:pt x="728" y="734"/>
                    <a:pt x="763" y="753"/>
                  </a:cubicBezTo>
                  <a:cubicBezTo>
                    <a:pt x="798" y="772"/>
                    <a:pt x="801" y="784"/>
                    <a:pt x="820" y="810"/>
                  </a:cubicBezTo>
                  <a:lnTo>
                    <a:pt x="877" y="908"/>
                  </a:lnTo>
                  <a:lnTo>
                    <a:pt x="967" y="998"/>
                  </a:lnTo>
                  <a:lnTo>
                    <a:pt x="925" y="906"/>
                  </a:lnTo>
                  <a:cubicBezTo>
                    <a:pt x="930" y="900"/>
                    <a:pt x="904" y="939"/>
                    <a:pt x="997" y="963"/>
                  </a:cubicBezTo>
                  <a:cubicBezTo>
                    <a:pt x="1090" y="987"/>
                    <a:pt x="1170" y="1000"/>
                    <a:pt x="1228" y="1011"/>
                  </a:cubicBezTo>
                  <a:lnTo>
                    <a:pt x="1348" y="1029"/>
                  </a:lnTo>
                  <a:lnTo>
                    <a:pt x="1375" y="998"/>
                  </a:lnTo>
                  <a:lnTo>
                    <a:pt x="1300" y="960"/>
                  </a:lnTo>
                  <a:lnTo>
                    <a:pt x="1421" y="953"/>
                  </a:lnTo>
                  <a:lnTo>
                    <a:pt x="1336" y="785"/>
                  </a:lnTo>
                  <a:cubicBezTo>
                    <a:pt x="1307" y="722"/>
                    <a:pt x="1273" y="630"/>
                    <a:pt x="1244" y="575"/>
                  </a:cubicBezTo>
                  <a:cubicBezTo>
                    <a:pt x="1166" y="463"/>
                    <a:pt x="1188" y="486"/>
                    <a:pt x="1162" y="456"/>
                  </a:cubicBezTo>
                  <a:lnTo>
                    <a:pt x="1107" y="383"/>
                  </a:lnTo>
                  <a:lnTo>
                    <a:pt x="1007" y="227"/>
                  </a:lnTo>
                  <a:lnTo>
                    <a:pt x="924" y="154"/>
                  </a:lnTo>
                  <a:lnTo>
                    <a:pt x="860" y="99"/>
                  </a:lnTo>
                  <a:lnTo>
                    <a:pt x="709" y="0"/>
                  </a:lnTo>
                  <a:lnTo>
                    <a:pt x="664" y="0"/>
                  </a:lnTo>
                  <a:lnTo>
                    <a:pt x="730" y="81"/>
                  </a:lnTo>
                  <a:lnTo>
                    <a:pt x="695" y="91"/>
                  </a:lnTo>
                  <a:lnTo>
                    <a:pt x="634" y="24"/>
                  </a:lnTo>
                  <a:lnTo>
                    <a:pt x="520" y="15"/>
                  </a:lnTo>
                  <a:lnTo>
                    <a:pt x="493" y="51"/>
                  </a:lnTo>
                  <a:lnTo>
                    <a:pt x="469" y="93"/>
                  </a:lnTo>
                  <a:lnTo>
                    <a:pt x="436" y="153"/>
                  </a:lnTo>
                  <a:lnTo>
                    <a:pt x="430" y="189"/>
                  </a:lnTo>
                  <a:lnTo>
                    <a:pt x="706" y="186"/>
                  </a:lnTo>
                  <a:lnTo>
                    <a:pt x="712" y="234"/>
                  </a:lnTo>
                  <a:lnTo>
                    <a:pt x="628" y="291"/>
                  </a:lnTo>
                  <a:lnTo>
                    <a:pt x="634" y="342"/>
                  </a:lnTo>
                  <a:lnTo>
                    <a:pt x="574" y="399"/>
                  </a:lnTo>
                  <a:lnTo>
                    <a:pt x="565" y="363"/>
                  </a:lnTo>
                  <a:lnTo>
                    <a:pt x="505" y="366"/>
                  </a:lnTo>
                  <a:cubicBezTo>
                    <a:pt x="481" y="359"/>
                    <a:pt x="448" y="339"/>
                    <a:pt x="423" y="318"/>
                  </a:cubicBezTo>
                  <a:lnTo>
                    <a:pt x="355" y="243"/>
                  </a:lnTo>
                  <a:lnTo>
                    <a:pt x="283" y="234"/>
                  </a:lnTo>
                  <a:lnTo>
                    <a:pt x="287" y="318"/>
                  </a:lnTo>
                </a:path>
              </a:pathLst>
            </a:custGeom>
            <a:solidFill>
              <a:srgbClr val="DDF2FF"/>
            </a:solidFill>
            <a:ln w="9525">
              <a:noFill/>
              <a:round/>
              <a:headEnd/>
              <a:tailEnd/>
            </a:ln>
          </p:spPr>
          <p:txBody>
            <a:bodyPr/>
            <a:lstStyle/>
            <a:p>
              <a:endParaRPr lang="zh-CN" altLang="en-US">
                <a:ea typeface="宋体" pitchFamily="2" charset="-122"/>
              </a:endParaRPr>
            </a:p>
          </p:txBody>
        </p:sp>
        <p:sp>
          <p:nvSpPr>
            <p:cNvPr id="40979" name="未知"/>
            <p:cNvSpPr>
              <a:spLocks/>
            </p:cNvSpPr>
            <p:nvPr/>
          </p:nvSpPr>
          <p:spPr bwMode="auto">
            <a:xfrm>
              <a:off x="1619" y="207"/>
              <a:ext cx="209" cy="188"/>
            </a:xfrm>
            <a:custGeom>
              <a:avLst/>
              <a:gdLst>
                <a:gd name="T0" fmla="*/ 14 w 233"/>
                <a:gd name="T1" fmla="*/ 141 h 210"/>
                <a:gd name="T2" fmla="*/ 0 w 233"/>
                <a:gd name="T3" fmla="*/ 161 h 210"/>
                <a:gd name="T4" fmla="*/ 63 w 233"/>
                <a:gd name="T5" fmla="*/ 168 h 210"/>
                <a:gd name="T6" fmla="*/ 106 w 233"/>
                <a:gd name="T7" fmla="*/ 164 h 210"/>
                <a:gd name="T8" fmla="*/ 118 w 233"/>
                <a:gd name="T9" fmla="*/ 147 h 210"/>
                <a:gd name="T10" fmla="*/ 123 w 233"/>
                <a:gd name="T11" fmla="*/ 89 h 210"/>
                <a:gd name="T12" fmla="*/ 187 w 233"/>
                <a:gd name="T13" fmla="*/ 65 h 210"/>
                <a:gd name="T14" fmla="*/ 128 w 233"/>
                <a:gd name="T15" fmla="*/ 0 h 210"/>
                <a:gd name="T16" fmla="*/ 133 w 233"/>
                <a:gd name="T17" fmla="*/ 38 h 210"/>
                <a:gd name="T18" fmla="*/ 99 w 233"/>
                <a:gd name="T19" fmla="*/ 46 h 210"/>
                <a:gd name="T20" fmla="*/ 94 w 233"/>
                <a:gd name="T21" fmla="*/ 70 h 210"/>
                <a:gd name="T22" fmla="*/ 43 w 233"/>
                <a:gd name="T23" fmla="*/ 63 h 210"/>
                <a:gd name="T24" fmla="*/ 46 w 233"/>
                <a:gd name="T25" fmla="*/ 127 h 210"/>
                <a:gd name="T26" fmla="*/ 14 w 233"/>
                <a:gd name="T27" fmla="*/ 141 h 210"/>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33"/>
                <a:gd name="T43" fmla="*/ 0 h 210"/>
                <a:gd name="T44" fmla="*/ 233 w 233"/>
                <a:gd name="T45" fmla="*/ 210 h 210"/>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33" h="210">
                  <a:moveTo>
                    <a:pt x="18" y="177"/>
                  </a:moveTo>
                  <a:lnTo>
                    <a:pt x="0" y="201"/>
                  </a:lnTo>
                  <a:lnTo>
                    <a:pt x="78" y="210"/>
                  </a:lnTo>
                  <a:lnTo>
                    <a:pt x="132" y="204"/>
                  </a:lnTo>
                  <a:lnTo>
                    <a:pt x="147" y="183"/>
                  </a:lnTo>
                  <a:lnTo>
                    <a:pt x="153" y="111"/>
                  </a:lnTo>
                  <a:lnTo>
                    <a:pt x="233" y="82"/>
                  </a:lnTo>
                  <a:lnTo>
                    <a:pt x="159" y="0"/>
                  </a:lnTo>
                  <a:lnTo>
                    <a:pt x="165" y="48"/>
                  </a:lnTo>
                  <a:lnTo>
                    <a:pt x="123" y="57"/>
                  </a:lnTo>
                  <a:lnTo>
                    <a:pt x="117" y="87"/>
                  </a:lnTo>
                  <a:cubicBezTo>
                    <a:pt x="78" y="99"/>
                    <a:pt x="61" y="65"/>
                    <a:pt x="54" y="78"/>
                  </a:cubicBezTo>
                  <a:lnTo>
                    <a:pt x="57" y="159"/>
                  </a:lnTo>
                  <a:lnTo>
                    <a:pt x="18" y="177"/>
                  </a:lnTo>
                  <a:close/>
                </a:path>
              </a:pathLst>
            </a:custGeom>
            <a:solidFill>
              <a:srgbClr val="DDF2FF"/>
            </a:solidFill>
            <a:ln w="9525">
              <a:noFill/>
              <a:round/>
              <a:headEnd/>
              <a:tailEnd/>
            </a:ln>
          </p:spPr>
          <p:txBody>
            <a:bodyPr/>
            <a:lstStyle/>
            <a:p>
              <a:endParaRPr lang="zh-CN" altLang="en-US">
                <a:ea typeface="宋体" pitchFamily="2" charset="-122"/>
              </a:endParaRPr>
            </a:p>
          </p:txBody>
        </p:sp>
        <p:sp>
          <p:nvSpPr>
            <p:cNvPr id="40980" name="未知"/>
            <p:cNvSpPr>
              <a:spLocks/>
            </p:cNvSpPr>
            <p:nvPr/>
          </p:nvSpPr>
          <p:spPr bwMode="auto">
            <a:xfrm>
              <a:off x="1254" y="155"/>
              <a:ext cx="451" cy="348"/>
            </a:xfrm>
            <a:custGeom>
              <a:avLst/>
              <a:gdLst>
                <a:gd name="T0" fmla="*/ 78 w 504"/>
                <a:gd name="T1" fmla="*/ 295 h 388"/>
                <a:gd name="T2" fmla="*/ 114 w 504"/>
                <a:gd name="T3" fmla="*/ 295 h 388"/>
                <a:gd name="T4" fmla="*/ 185 w 504"/>
                <a:gd name="T5" fmla="*/ 271 h 388"/>
                <a:gd name="T6" fmla="*/ 209 w 504"/>
                <a:gd name="T7" fmla="*/ 271 h 388"/>
                <a:gd name="T8" fmla="*/ 243 w 504"/>
                <a:gd name="T9" fmla="*/ 274 h 388"/>
                <a:gd name="T10" fmla="*/ 260 w 504"/>
                <a:gd name="T11" fmla="*/ 295 h 388"/>
                <a:gd name="T12" fmla="*/ 260 w 504"/>
                <a:gd name="T13" fmla="*/ 259 h 388"/>
                <a:gd name="T14" fmla="*/ 295 w 504"/>
                <a:gd name="T15" fmla="*/ 222 h 388"/>
                <a:gd name="T16" fmla="*/ 331 w 504"/>
                <a:gd name="T17" fmla="*/ 222 h 388"/>
                <a:gd name="T18" fmla="*/ 260 w 504"/>
                <a:gd name="T19" fmla="*/ 186 h 388"/>
                <a:gd name="T20" fmla="*/ 233 w 504"/>
                <a:gd name="T21" fmla="*/ 222 h 388"/>
                <a:gd name="T22" fmla="*/ 150 w 504"/>
                <a:gd name="T23" fmla="*/ 222 h 388"/>
                <a:gd name="T24" fmla="*/ 186 w 504"/>
                <a:gd name="T25" fmla="*/ 186 h 388"/>
                <a:gd name="T26" fmla="*/ 186 w 504"/>
                <a:gd name="T27" fmla="*/ 149 h 388"/>
                <a:gd name="T28" fmla="*/ 223 w 504"/>
                <a:gd name="T29" fmla="*/ 149 h 388"/>
                <a:gd name="T30" fmla="*/ 257 w 504"/>
                <a:gd name="T31" fmla="*/ 131 h 388"/>
                <a:gd name="T32" fmla="*/ 315 w 504"/>
                <a:gd name="T33" fmla="*/ 162 h 388"/>
                <a:gd name="T34" fmla="*/ 351 w 504"/>
                <a:gd name="T35" fmla="*/ 129 h 388"/>
                <a:gd name="T36" fmla="*/ 370 w 504"/>
                <a:gd name="T37" fmla="*/ 85 h 388"/>
                <a:gd name="T38" fmla="*/ 365 w 504"/>
                <a:gd name="T39" fmla="*/ 66 h 388"/>
                <a:gd name="T40" fmla="*/ 404 w 504"/>
                <a:gd name="T41" fmla="*/ 54 h 388"/>
                <a:gd name="T42" fmla="*/ 401 w 504"/>
                <a:gd name="T43" fmla="*/ 27 h 388"/>
                <a:gd name="T44" fmla="*/ 372 w 504"/>
                <a:gd name="T45" fmla="*/ 8 h 388"/>
                <a:gd name="T46" fmla="*/ 284 w 504"/>
                <a:gd name="T47" fmla="*/ 8 h 388"/>
                <a:gd name="T48" fmla="*/ 178 w 504"/>
                <a:gd name="T49" fmla="*/ 58 h 388"/>
                <a:gd name="T50" fmla="*/ 156 w 504"/>
                <a:gd name="T51" fmla="*/ 83 h 388"/>
                <a:gd name="T52" fmla="*/ 118 w 504"/>
                <a:gd name="T53" fmla="*/ 85 h 388"/>
                <a:gd name="T54" fmla="*/ 64 w 504"/>
                <a:gd name="T55" fmla="*/ 105 h 388"/>
                <a:gd name="T56" fmla="*/ 53 w 504"/>
                <a:gd name="T57" fmla="*/ 119 h 388"/>
                <a:gd name="T58" fmla="*/ 42 w 504"/>
                <a:gd name="T59" fmla="*/ 149 h 388"/>
                <a:gd name="T60" fmla="*/ 42 w 504"/>
                <a:gd name="T61" fmla="*/ 186 h 388"/>
                <a:gd name="T62" fmla="*/ 12 w 504"/>
                <a:gd name="T63" fmla="*/ 194 h 388"/>
                <a:gd name="T64" fmla="*/ 12 w 504"/>
                <a:gd name="T65" fmla="*/ 274 h 388"/>
                <a:gd name="T66" fmla="*/ 43 w 504"/>
                <a:gd name="T67" fmla="*/ 274 h 388"/>
                <a:gd name="T68" fmla="*/ 48 w 504"/>
                <a:gd name="T69" fmla="*/ 239 h 388"/>
                <a:gd name="T70" fmla="*/ 118 w 504"/>
                <a:gd name="T71" fmla="*/ 242 h 388"/>
                <a:gd name="T72" fmla="*/ 106 w 504"/>
                <a:gd name="T73" fmla="*/ 266 h 388"/>
                <a:gd name="T74" fmla="*/ 70 w 504"/>
                <a:gd name="T75" fmla="*/ 271 h 388"/>
                <a:gd name="T76" fmla="*/ 78 w 504"/>
                <a:gd name="T77" fmla="*/ 295 h 388"/>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w 504"/>
                <a:gd name="T118" fmla="*/ 0 h 388"/>
                <a:gd name="T119" fmla="*/ 504 w 504"/>
                <a:gd name="T120" fmla="*/ 388 h 388"/>
              </a:gdLst>
              <a:ahLst/>
              <a:cxnLst>
                <a:cxn ang="T78">
                  <a:pos x="T0" y="T1"/>
                </a:cxn>
                <a:cxn ang="T79">
                  <a:pos x="T2" y="T3"/>
                </a:cxn>
                <a:cxn ang="T80">
                  <a:pos x="T4" y="T5"/>
                </a:cxn>
                <a:cxn ang="T81">
                  <a:pos x="T6" y="T7"/>
                </a:cxn>
                <a:cxn ang="T82">
                  <a:pos x="T8" y="T9"/>
                </a:cxn>
                <a:cxn ang="T83">
                  <a:pos x="T10" y="T11"/>
                </a:cxn>
                <a:cxn ang="T84">
                  <a:pos x="T12" y="T13"/>
                </a:cxn>
                <a:cxn ang="T85">
                  <a:pos x="T14" y="T15"/>
                </a:cxn>
                <a:cxn ang="T86">
                  <a:pos x="T16" y="T17"/>
                </a:cxn>
                <a:cxn ang="T87">
                  <a:pos x="T18" y="T19"/>
                </a:cxn>
                <a:cxn ang="T88">
                  <a:pos x="T20" y="T21"/>
                </a:cxn>
                <a:cxn ang="T89">
                  <a:pos x="T22" y="T23"/>
                </a:cxn>
                <a:cxn ang="T90">
                  <a:pos x="T24" y="T25"/>
                </a:cxn>
                <a:cxn ang="T91">
                  <a:pos x="T26" y="T27"/>
                </a:cxn>
                <a:cxn ang="T92">
                  <a:pos x="T28" y="T29"/>
                </a:cxn>
                <a:cxn ang="T93">
                  <a:pos x="T30" y="T31"/>
                </a:cxn>
                <a:cxn ang="T94">
                  <a:pos x="T32" y="T33"/>
                </a:cxn>
                <a:cxn ang="T95">
                  <a:pos x="T34" y="T35"/>
                </a:cxn>
                <a:cxn ang="T96">
                  <a:pos x="T36" y="T37"/>
                </a:cxn>
                <a:cxn ang="T97">
                  <a:pos x="T38" y="T39"/>
                </a:cxn>
                <a:cxn ang="T98">
                  <a:pos x="T40" y="T41"/>
                </a:cxn>
                <a:cxn ang="T99">
                  <a:pos x="T42" y="T43"/>
                </a:cxn>
                <a:cxn ang="T100">
                  <a:pos x="T44" y="T45"/>
                </a:cxn>
                <a:cxn ang="T101">
                  <a:pos x="T46" y="T47"/>
                </a:cxn>
                <a:cxn ang="T102">
                  <a:pos x="T48" y="T49"/>
                </a:cxn>
                <a:cxn ang="T103">
                  <a:pos x="T50" y="T51"/>
                </a:cxn>
                <a:cxn ang="T104">
                  <a:pos x="T52" y="T53"/>
                </a:cxn>
                <a:cxn ang="T105">
                  <a:pos x="T54" y="T55"/>
                </a:cxn>
                <a:cxn ang="T106">
                  <a:pos x="T56" y="T57"/>
                </a:cxn>
                <a:cxn ang="T107">
                  <a:pos x="T58" y="T59"/>
                </a:cxn>
                <a:cxn ang="T108">
                  <a:pos x="T60" y="T61"/>
                </a:cxn>
                <a:cxn ang="T109">
                  <a:pos x="T62" y="T63"/>
                </a:cxn>
                <a:cxn ang="T110">
                  <a:pos x="T64" y="T65"/>
                </a:cxn>
                <a:cxn ang="T111">
                  <a:pos x="T66" y="T67"/>
                </a:cxn>
                <a:cxn ang="T112">
                  <a:pos x="T68" y="T69"/>
                </a:cxn>
                <a:cxn ang="T113">
                  <a:pos x="T70" y="T71"/>
                </a:cxn>
                <a:cxn ang="T114">
                  <a:pos x="T72" y="T73"/>
                </a:cxn>
                <a:cxn ang="T115">
                  <a:pos x="T74" y="T75"/>
                </a:cxn>
                <a:cxn ang="T116">
                  <a:pos x="T76" y="T77"/>
                </a:cxn>
              </a:cxnLst>
              <a:rect l="T117" t="T118" r="T119" b="T120"/>
              <a:pathLst>
                <a:path w="504" h="388">
                  <a:moveTo>
                    <a:pt x="97" y="367"/>
                  </a:moveTo>
                  <a:lnTo>
                    <a:pt x="142" y="367"/>
                  </a:lnTo>
                  <a:cubicBezTo>
                    <a:pt x="164" y="362"/>
                    <a:pt x="180" y="340"/>
                    <a:pt x="231" y="337"/>
                  </a:cubicBezTo>
                  <a:cubicBezTo>
                    <a:pt x="282" y="334"/>
                    <a:pt x="244" y="337"/>
                    <a:pt x="261" y="337"/>
                  </a:cubicBezTo>
                  <a:lnTo>
                    <a:pt x="303" y="340"/>
                  </a:lnTo>
                  <a:lnTo>
                    <a:pt x="324" y="367"/>
                  </a:lnTo>
                  <a:lnTo>
                    <a:pt x="324" y="322"/>
                  </a:lnTo>
                  <a:lnTo>
                    <a:pt x="369" y="276"/>
                  </a:lnTo>
                  <a:lnTo>
                    <a:pt x="414" y="276"/>
                  </a:lnTo>
                  <a:lnTo>
                    <a:pt x="324" y="231"/>
                  </a:lnTo>
                  <a:lnTo>
                    <a:pt x="291" y="277"/>
                  </a:lnTo>
                  <a:lnTo>
                    <a:pt x="188" y="276"/>
                  </a:lnTo>
                  <a:lnTo>
                    <a:pt x="233" y="231"/>
                  </a:lnTo>
                  <a:lnTo>
                    <a:pt x="233" y="185"/>
                  </a:lnTo>
                  <a:lnTo>
                    <a:pt x="278" y="185"/>
                  </a:lnTo>
                  <a:lnTo>
                    <a:pt x="321" y="163"/>
                  </a:lnTo>
                  <a:lnTo>
                    <a:pt x="393" y="202"/>
                  </a:lnTo>
                  <a:lnTo>
                    <a:pt x="438" y="160"/>
                  </a:lnTo>
                  <a:lnTo>
                    <a:pt x="462" y="106"/>
                  </a:lnTo>
                  <a:lnTo>
                    <a:pt x="456" y="82"/>
                  </a:lnTo>
                  <a:lnTo>
                    <a:pt x="504" y="67"/>
                  </a:lnTo>
                  <a:lnTo>
                    <a:pt x="501" y="34"/>
                  </a:lnTo>
                  <a:lnTo>
                    <a:pt x="465" y="10"/>
                  </a:lnTo>
                  <a:cubicBezTo>
                    <a:pt x="441" y="6"/>
                    <a:pt x="394" y="0"/>
                    <a:pt x="354" y="10"/>
                  </a:cubicBezTo>
                  <a:cubicBezTo>
                    <a:pt x="306" y="13"/>
                    <a:pt x="248" y="56"/>
                    <a:pt x="222" y="73"/>
                  </a:cubicBezTo>
                  <a:lnTo>
                    <a:pt x="195" y="103"/>
                  </a:lnTo>
                  <a:lnTo>
                    <a:pt x="147" y="106"/>
                  </a:lnTo>
                  <a:lnTo>
                    <a:pt x="81" y="130"/>
                  </a:lnTo>
                  <a:cubicBezTo>
                    <a:pt x="68" y="137"/>
                    <a:pt x="71" y="139"/>
                    <a:pt x="66" y="148"/>
                  </a:cubicBezTo>
                  <a:cubicBezTo>
                    <a:pt x="61" y="157"/>
                    <a:pt x="54" y="171"/>
                    <a:pt x="52" y="185"/>
                  </a:cubicBezTo>
                  <a:cubicBezTo>
                    <a:pt x="38" y="210"/>
                    <a:pt x="58" y="222"/>
                    <a:pt x="52" y="231"/>
                  </a:cubicBezTo>
                  <a:lnTo>
                    <a:pt x="15" y="241"/>
                  </a:lnTo>
                  <a:cubicBezTo>
                    <a:pt x="9" y="259"/>
                    <a:pt x="0" y="292"/>
                    <a:pt x="15" y="340"/>
                  </a:cubicBezTo>
                  <a:cubicBezTo>
                    <a:pt x="30" y="388"/>
                    <a:pt x="46" y="347"/>
                    <a:pt x="54" y="340"/>
                  </a:cubicBezTo>
                  <a:lnTo>
                    <a:pt x="60" y="298"/>
                  </a:lnTo>
                  <a:lnTo>
                    <a:pt x="147" y="301"/>
                  </a:lnTo>
                  <a:lnTo>
                    <a:pt x="132" y="331"/>
                  </a:lnTo>
                  <a:lnTo>
                    <a:pt x="87" y="337"/>
                  </a:lnTo>
                  <a:lnTo>
                    <a:pt x="97" y="367"/>
                  </a:lnTo>
                  <a:close/>
                </a:path>
              </a:pathLst>
            </a:custGeom>
            <a:solidFill>
              <a:srgbClr val="DDF2FF"/>
            </a:solidFill>
            <a:ln w="9525">
              <a:noFill/>
              <a:round/>
              <a:headEnd/>
              <a:tailEnd/>
            </a:ln>
          </p:spPr>
          <p:txBody>
            <a:bodyPr/>
            <a:lstStyle/>
            <a:p>
              <a:endParaRPr lang="zh-CN" altLang="en-US">
                <a:ea typeface="宋体" pitchFamily="2" charset="-122"/>
              </a:endParaRPr>
            </a:p>
          </p:txBody>
        </p:sp>
        <p:sp>
          <p:nvSpPr>
            <p:cNvPr id="40981" name="未知"/>
            <p:cNvSpPr>
              <a:spLocks/>
            </p:cNvSpPr>
            <p:nvPr/>
          </p:nvSpPr>
          <p:spPr bwMode="auto">
            <a:xfrm>
              <a:off x="1329" y="70"/>
              <a:ext cx="174" cy="156"/>
            </a:xfrm>
            <a:custGeom>
              <a:avLst/>
              <a:gdLst>
                <a:gd name="T0" fmla="*/ 0 w 194"/>
                <a:gd name="T1" fmla="*/ 140 h 174"/>
                <a:gd name="T2" fmla="*/ 27 w 194"/>
                <a:gd name="T3" fmla="*/ 108 h 174"/>
                <a:gd name="T4" fmla="*/ 84 w 194"/>
                <a:gd name="T5" fmla="*/ 106 h 174"/>
                <a:gd name="T6" fmla="*/ 111 w 194"/>
                <a:gd name="T7" fmla="*/ 74 h 174"/>
                <a:gd name="T8" fmla="*/ 113 w 194"/>
                <a:gd name="T9" fmla="*/ 56 h 174"/>
                <a:gd name="T10" fmla="*/ 156 w 194"/>
                <a:gd name="T11" fmla="*/ 43 h 174"/>
                <a:gd name="T12" fmla="*/ 135 w 194"/>
                <a:gd name="T13" fmla="*/ 22 h 174"/>
                <a:gd name="T14" fmla="*/ 109 w 194"/>
                <a:gd name="T15" fmla="*/ 24 h 174"/>
                <a:gd name="T16" fmla="*/ 80 w 194"/>
                <a:gd name="T17" fmla="*/ 0 h 174"/>
                <a:gd name="T18" fmla="*/ 58 w 194"/>
                <a:gd name="T19" fmla="*/ 27 h 174"/>
                <a:gd name="T20" fmla="*/ 0 w 194"/>
                <a:gd name="T21" fmla="*/ 70 h 174"/>
                <a:gd name="T22" fmla="*/ 0 w 194"/>
                <a:gd name="T23" fmla="*/ 140 h 174"/>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94"/>
                <a:gd name="T37" fmla="*/ 0 h 174"/>
                <a:gd name="T38" fmla="*/ 194 w 194"/>
                <a:gd name="T39" fmla="*/ 174 h 174"/>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94" h="174">
                  <a:moveTo>
                    <a:pt x="0" y="174"/>
                  </a:moveTo>
                  <a:lnTo>
                    <a:pt x="33" y="135"/>
                  </a:lnTo>
                  <a:lnTo>
                    <a:pt x="105" y="132"/>
                  </a:lnTo>
                  <a:lnTo>
                    <a:pt x="138" y="93"/>
                  </a:lnTo>
                  <a:lnTo>
                    <a:pt x="141" y="69"/>
                  </a:lnTo>
                  <a:lnTo>
                    <a:pt x="194" y="54"/>
                  </a:lnTo>
                  <a:lnTo>
                    <a:pt x="168" y="27"/>
                  </a:lnTo>
                  <a:lnTo>
                    <a:pt x="135" y="30"/>
                  </a:lnTo>
                  <a:lnTo>
                    <a:pt x="99" y="0"/>
                  </a:lnTo>
                  <a:lnTo>
                    <a:pt x="72" y="33"/>
                  </a:lnTo>
                  <a:lnTo>
                    <a:pt x="0" y="87"/>
                  </a:lnTo>
                  <a:lnTo>
                    <a:pt x="0" y="174"/>
                  </a:lnTo>
                  <a:close/>
                </a:path>
              </a:pathLst>
            </a:custGeom>
            <a:solidFill>
              <a:srgbClr val="DDF2FF"/>
            </a:solidFill>
            <a:ln w="9525">
              <a:noFill/>
              <a:round/>
              <a:headEnd/>
              <a:tailEnd/>
            </a:ln>
          </p:spPr>
          <p:txBody>
            <a:bodyPr/>
            <a:lstStyle/>
            <a:p>
              <a:endParaRPr lang="zh-CN" altLang="en-US">
                <a:ea typeface="宋体" pitchFamily="2" charset="-122"/>
              </a:endParaRPr>
            </a:p>
          </p:txBody>
        </p:sp>
        <p:sp>
          <p:nvSpPr>
            <p:cNvPr id="40982" name="未知"/>
            <p:cNvSpPr>
              <a:spLocks/>
            </p:cNvSpPr>
            <p:nvPr/>
          </p:nvSpPr>
          <p:spPr bwMode="auto">
            <a:xfrm>
              <a:off x="0" y="77"/>
              <a:ext cx="1460" cy="1790"/>
            </a:xfrm>
            <a:custGeom>
              <a:avLst/>
              <a:gdLst>
                <a:gd name="T0" fmla="*/ 851 w 1630"/>
                <a:gd name="T1" fmla="*/ 7 h 1996"/>
                <a:gd name="T2" fmla="*/ 696 w 1630"/>
                <a:gd name="T3" fmla="*/ 66 h 1996"/>
                <a:gd name="T4" fmla="*/ 448 w 1630"/>
                <a:gd name="T5" fmla="*/ 222 h 1996"/>
                <a:gd name="T6" fmla="*/ 213 w 1630"/>
                <a:gd name="T7" fmla="*/ 486 h 1996"/>
                <a:gd name="T8" fmla="*/ 89 w 1630"/>
                <a:gd name="T9" fmla="*/ 721 h 1996"/>
                <a:gd name="T10" fmla="*/ 8 w 1630"/>
                <a:gd name="T11" fmla="*/ 1022 h 1996"/>
                <a:gd name="T12" fmla="*/ 15 w 1630"/>
                <a:gd name="T13" fmla="*/ 1331 h 1996"/>
                <a:gd name="T14" fmla="*/ 58 w 1630"/>
                <a:gd name="T15" fmla="*/ 1437 h 1996"/>
                <a:gd name="T16" fmla="*/ 116 w 1630"/>
                <a:gd name="T17" fmla="*/ 1487 h 1996"/>
                <a:gd name="T18" fmla="*/ 152 w 1630"/>
                <a:gd name="T19" fmla="*/ 1605 h 1996"/>
                <a:gd name="T20" fmla="*/ 172 w 1630"/>
                <a:gd name="T21" fmla="*/ 1550 h 1996"/>
                <a:gd name="T22" fmla="*/ 201 w 1630"/>
                <a:gd name="T23" fmla="*/ 1463 h 1996"/>
                <a:gd name="T24" fmla="*/ 222 w 1630"/>
                <a:gd name="T25" fmla="*/ 1311 h 1996"/>
                <a:gd name="T26" fmla="*/ 304 w 1630"/>
                <a:gd name="T27" fmla="*/ 1227 h 1996"/>
                <a:gd name="T28" fmla="*/ 309 w 1630"/>
                <a:gd name="T29" fmla="*/ 1304 h 1996"/>
                <a:gd name="T30" fmla="*/ 316 w 1630"/>
                <a:gd name="T31" fmla="*/ 1364 h 1996"/>
                <a:gd name="T32" fmla="*/ 282 w 1630"/>
                <a:gd name="T33" fmla="*/ 1475 h 1996"/>
                <a:gd name="T34" fmla="*/ 381 w 1630"/>
                <a:gd name="T35" fmla="*/ 1294 h 1996"/>
                <a:gd name="T36" fmla="*/ 422 w 1630"/>
                <a:gd name="T37" fmla="*/ 1210 h 1996"/>
                <a:gd name="T38" fmla="*/ 605 w 1630"/>
                <a:gd name="T39" fmla="*/ 1212 h 1996"/>
                <a:gd name="T40" fmla="*/ 660 w 1630"/>
                <a:gd name="T41" fmla="*/ 1176 h 1996"/>
                <a:gd name="T42" fmla="*/ 641 w 1630"/>
                <a:gd name="T43" fmla="*/ 1246 h 1996"/>
                <a:gd name="T44" fmla="*/ 696 w 1630"/>
                <a:gd name="T45" fmla="*/ 1313 h 1996"/>
                <a:gd name="T46" fmla="*/ 740 w 1630"/>
                <a:gd name="T47" fmla="*/ 1176 h 1996"/>
                <a:gd name="T48" fmla="*/ 612 w 1630"/>
                <a:gd name="T49" fmla="*/ 1091 h 1996"/>
                <a:gd name="T50" fmla="*/ 523 w 1630"/>
                <a:gd name="T51" fmla="*/ 1036 h 1996"/>
                <a:gd name="T52" fmla="*/ 537 w 1630"/>
                <a:gd name="T53" fmla="*/ 986 h 1996"/>
                <a:gd name="T54" fmla="*/ 617 w 1630"/>
                <a:gd name="T55" fmla="*/ 949 h 1996"/>
                <a:gd name="T56" fmla="*/ 769 w 1630"/>
                <a:gd name="T57" fmla="*/ 889 h 1996"/>
                <a:gd name="T58" fmla="*/ 836 w 1630"/>
                <a:gd name="T59" fmla="*/ 929 h 1996"/>
                <a:gd name="T60" fmla="*/ 920 w 1630"/>
                <a:gd name="T61" fmla="*/ 930 h 1996"/>
                <a:gd name="T62" fmla="*/ 1011 w 1630"/>
                <a:gd name="T63" fmla="*/ 927 h 1996"/>
                <a:gd name="T64" fmla="*/ 920 w 1630"/>
                <a:gd name="T65" fmla="*/ 1200 h 1996"/>
                <a:gd name="T66" fmla="*/ 1011 w 1630"/>
                <a:gd name="T67" fmla="*/ 1134 h 1996"/>
                <a:gd name="T68" fmla="*/ 1026 w 1630"/>
                <a:gd name="T69" fmla="*/ 1040 h 1996"/>
                <a:gd name="T70" fmla="*/ 1111 w 1630"/>
                <a:gd name="T71" fmla="*/ 980 h 1996"/>
                <a:gd name="T72" fmla="*/ 1139 w 1630"/>
                <a:gd name="T73" fmla="*/ 913 h 1996"/>
                <a:gd name="T74" fmla="*/ 1245 w 1630"/>
                <a:gd name="T75" fmla="*/ 900 h 1996"/>
                <a:gd name="T76" fmla="*/ 1298 w 1630"/>
                <a:gd name="T77" fmla="*/ 838 h 1996"/>
                <a:gd name="T78" fmla="*/ 1248 w 1630"/>
                <a:gd name="T79" fmla="*/ 833 h 1996"/>
                <a:gd name="T80" fmla="*/ 1189 w 1630"/>
                <a:gd name="T81" fmla="*/ 770 h 1996"/>
                <a:gd name="T82" fmla="*/ 1067 w 1630"/>
                <a:gd name="T83" fmla="*/ 715 h 1996"/>
                <a:gd name="T84" fmla="*/ 944 w 1630"/>
                <a:gd name="T85" fmla="*/ 734 h 1996"/>
                <a:gd name="T86" fmla="*/ 829 w 1630"/>
                <a:gd name="T87" fmla="*/ 602 h 1996"/>
                <a:gd name="T88" fmla="*/ 778 w 1630"/>
                <a:gd name="T89" fmla="*/ 582 h 1996"/>
                <a:gd name="T90" fmla="*/ 834 w 1630"/>
                <a:gd name="T91" fmla="*/ 543 h 1996"/>
                <a:gd name="T92" fmla="*/ 786 w 1630"/>
                <a:gd name="T93" fmla="*/ 508 h 1996"/>
                <a:gd name="T94" fmla="*/ 733 w 1630"/>
                <a:gd name="T95" fmla="*/ 476 h 1996"/>
                <a:gd name="T96" fmla="*/ 691 w 1630"/>
                <a:gd name="T97" fmla="*/ 418 h 1996"/>
                <a:gd name="T98" fmla="*/ 696 w 1630"/>
                <a:gd name="T99" fmla="*/ 358 h 1996"/>
                <a:gd name="T100" fmla="*/ 797 w 1630"/>
                <a:gd name="T101" fmla="*/ 387 h 1996"/>
                <a:gd name="T102" fmla="*/ 733 w 1630"/>
                <a:gd name="T103" fmla="*/ 351 h 1996"/>
                <a:gd name="T104" fmla="*/ 737 w 1630"/>
                <a:gd name="T105" fmla="*/ 315 h 1996"/>
                <a:gd name="T106" fmla="*/ 829 w 1630"/>
                <a:gd name="T107" fmla="*/ 269 h 1996"/>
                <a:gd name="T108" fmla="*/ 841 w 1630"/>
                <a:gd name="T109" fmla="*/ 222 h 1996"/>
                <a:gd name="T110" fmla="*/ 906 w 1630"/>
                <a:gd name="T111" fmla="*/ 199 h 1996"/>
                <a:gd name="T112" fmla="*/ 942 w 1630"/>
                <a:gd name="T113" fmla="*/ 109 h 1996"/>
                <a:gd name="T114" fmla="*/ 947 w 1630"/>
                <a:gd name="T115" fmla="*/ 11 h 199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w 1630"/>
                <a:gd name="T175" fmla="*/ 0 h 1996"/>
                <a:gd name="T176" fmla="*/ 1630 w 1630"/>
                <a:gd name="T177" fmla="*/ 1996 h 199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T174" t="T175" r="T176" b="T177"/>
              <a:pathLst>
                <a:path w="1630" h="1996">
                  <a:moveTo>
                    <a:pt x="1125" y="0"/>
                  </a:moveTo>
                  <a:lnTo>
                    <a:pt x="1061" y="9"/>
                  </a:lnTo>
                  <a:lnTo>
                    <a:pt x="952" y="52"/>
                  </a:lnTo>
                  <a:lnTo>
                    <a:pt x="868" y="82"/>
                  </a:lnTo>
                  <a:lnTo>
                    <a:pt x="768" y="137"/>
                  </a:lnTo>
                  <a:lnTo>
                    <a:pt x="558" y="275"/>
                  </a:lnTo>
                  <a:lnTo>
                    <a:pt x="403" y="430"/>
                  </a:lnTo>
                  <a:lnTo>
                    <a:pt x="266" y="604"/>
                  </a:lnTo>
                  <a:cubicBezTo>
                    <a:pt x="226" y="660"/>
                    <a:pt x="189" y="720"/>
                    <a:pt x="163" y="769"/>
                  </a:cubicBezTo>
                  <a:cubicBezTo>
                    <a:pt x="135" y="828"/>
                    <a:pt x="129" y="844"/>
                    <a:pt x="110" y="896"/>
                  </a:cubicBezTo>
                  <a:lnTo>
                    <a:pt x="46" y="1079"/>
                  </a:lnTo>
                  <a:lnTo>
                    <a:pt x="10" y="1271"/>
                  </a:lnTo>
                  <a:lnTo>
                    <a:pt x="0" y="1445"/>
                  </a:lnTo>
                  <a:lnTo>
                    <a:pt x="19" y="1655"/>
                  </a:lnTo>
                  <a:lnTo>
                    <a:pt x="58" y="1735"/>
                  </a:lnTo>
                  <a:lnTo>
                    <a:pt x="73" y="1786"/>
                  </a:lnTo>
                  <a:lnTo>
                    <a:pt x="103" y="1777"/>
                  </a:lnTo>
                  <a:lnTo>
                    <a:pt x="145" y="1849"/>
                  </a:lnTo>
                  <a:lnTo>
                    <a:pt x="157" y="1957"/>
                  </a:lnTo>
                  <a:lnTo>
                    <a:pt x="190" y="1996"/>
                  </a:lnTo>
                  <a:lnTo>
                    <a:pt x="247" y="1993"/>
                  </a:lnTo>
                  <a:lnTo>
                    <a:pt x="214" y="1927"/>
                  </a:lnTo>
                  <a:lnTo>
                    <a:pt x="199" y="1834"/>
                  </a:lnTo>
                  <a:lnTo>
                    <a:pt x="250" y="1819"/>
                  </a:lnTo>
                  <a:lnTo>
                    <a:pt x="253" y="1705"/>
                  </a:lnTo>
                  <a:lnTo>
                    <a:pt x="277" y="1630"/>
                  </a:lnTo>
                  <a:lnTo>
                    <a:pt x="286" y="1591"/>
                  </a:lnTo>
                  <a:lnTo>
                    <a:pt x="379" y="1525"/>
                  </a:lnTo>
                  <a:lnTo>
                    <a:pt x="325" y="1627"/>
                  </a:lnTo>
                  <a:lnTo>
                    <a:pt x="385" y="1621"/>
                  </a:lnTo>
                  <a:lnTo>
                    <a:pt x="358" y="1666"/>
                  </a:lnTo>
                  <a:cubicBezTo>
                    <a:pt x="359" y="1678"/>
                    <a:pt x="395" y="1678"/>
                    <a:pt x="394" y="1696"/>
                  </a:cubicBezTo>
                  <a:cubicBezTo>
                    <a:pt x="393" y="1714"/>
                    <a:pt x="359" y="1754"/>
                    <a:pt x="352" y="1777"/>
                  </a:cubicBezTo>
                  <a:cubicBezTo>
                    <a:pt x="345" y="1800"/>
                    <a:pt x="330" y="1841"/>
                    <a:pt x="352" y="1834"/>
                  </a:cubicBezTo>
                  <a:cubicBezTo>
                    <a:pt x="374" y="1827"/>
                    <a:pt x="464" y="1769"/>
                    <a:pt x="484" y="1732"/>
                  </a:cubicBezTo>
                  <a:lnTo>
                    <a:pt x="475" y="1609"/>
                  </a:lnTo>
                  <a:lnTo>
                    <a:pt x="517" y="1558"/>
                  </a:lnTo>
                  <a:lnTo>
                    <a:pt x="526" y="1504"/>
                  </a:lnTo>
                  <a:lnTo>
                    <a:pt x="568" y="1570"/>
                  </a:lnTo>
                  <a:lnTo>
                    <a:pt x="754" y="1507"/>
                  </a:lnTo>
                  <a:lnTo>
                    <a:pt x="748" y="1438"/>
                  </a:lnTo>
                  <a:lnTo>
                    <a:pt x="823" y="1462"/>
                  </a:lnTo>
                  <a:lnTo>
                    <a:pt x="844" y="1513"/>
                  </a:lnTo>
                  <a:lnTo>
                    <a:pt x="799" y="1549"/>
                  </a:lnTo>
                  <a:cubicBezTo>
                    <a:pt x="793" y="1567"/>
                    <a:pt x="793" y="1585"/>
                    <a:pt x="808" y="1624"/>
                  </a:cubicBezTo>
                  <a:cubicBezTo>
                    <a:pt x="823" y="1663"/>
                    <a:pt x="859" y="1649"/>
                    <a:pt x="868" y="1633"/>
                  </a:cubicBezTo>
                  <a:lnTo>
                    <a:pt x="865" y="1528"/>
                  </a:lnTo>
                  <a:lnTo>
                    <a:pt x="922" y="1462"/>
                  </a:lnTo>
                  <a:lnTo>
                    <a:pt x="826" y="1417"/>
                  </a:lnTo>
                  <a:lnTo>
                    <a:pt x="763" y="1357"/>
                  </a:lnTo>
                  <a:lnTo>
                    <a:pt x="742" y="1300"/>
                  </a:lnTo>
                  <a:lnTo>
                    <a:pt x="652" y="1288"/>
                  </a:lnTo>
                  <a:lnTo>
                    <a:pt x="664" y="1255"/>
                  </a:lnTo>
                  <a:lnTo>
                    <a:pt x="670" y="1225"/>
                  </a:lnTo>
                  <a:lnTo>
                    <a:pt x="733" y="1222"/>
                  </a:lnTo>
                  <a:lnTo>
                    <a:pt x="769" y="1180"/>
                  </a:lnTo>
                  <a:lnTo>
                    <a:pt x="835" y="1090"/>
                  </a:lnTo>
                  <a:lnTo>
                    <a:pt x="958" y="1105"/>
                  </a:lnTo>
                  <a:lnTo>
                    <a:pt x="991" y="1153"/>
                  </a:lnTo>
                  <a:lnTo>
                    <a:pt x="1042" y="1155"/>
                  </a:lnTo>
                  <a:lnTo>
                    <a:pt x="1105" y="1090"/>
                  </a:lnTo>
                  <a:lnTo>
                    <a:pt x="1147" y="1156"/>
                  </a:lnTo>
                  <a:lnTo>
                    <a:pt x="1216" y="1132"/>
                  </a:lnTo>
                  <a:lnTo>
                    <a:pt x="1261" y="1153"/>
                  </a:lnTo>
                  <a:lnTo>
                    <a:pt x="1147" y="1360"/>
                  </a:lnTo>
                  <a:lnTo>
                    <a:pt x="1147" y="1492"/>
                  </a:lnTo>
                  <a:lnTo>
                    <a:pt x="1189" y="1492"/>
                  </a:lnTo>
                  <a:lnTo>
                    <a:pt x="1261" y="1411"/>
                  </a:lnTo>
                  <a:lnTo>
                    <a:pt x="1258" y="1327"/>
                  </a:lnTo>
                  <a:lnTo>
                    <a:pt x="1279" y="1294"/>
                  </a:lnTo>
                  <a:lnTo>
                    <a:pt x="1294" y="1243"/>
                  </a:lnTo>
                  <a:lnTo>
                    <a:pt x="1384" y="1219"/>
                  </a:lnTo>
                  <a:lnTo>
                    <a:pt x="1372" y="1162"/>
                  </a:lnTo>
                  <a:lnTo>
                    <a:pt x="1420" y="1135"/>
                  </a:lnTo>
                  <a:lnTo>
                    <a:pt x="1459" y="1117"/>
                  </a:lnTo>
                  <a:lnTo>
                    <a:pt x="1552" y="1120"/>
                  </a:lnTo>
                  <a:lnTo>
                    <a:pt x="1591" y="1063"/>
                  </a:lnTo>
                  <a:lnTo>
                    <a:pt x="1618" y="1042"/>
                  </a:lnTo>
                  <a:lnTo>
                    <a:pt x="1630" y="1024"/>
                  </a:lnTo>
                  <a:lnTo>
                    <a:pt x="1555" y="1036"/>
                  </a:lnTo>
                  <a:lnTo>
                    <a:pt x="1555" y="985"/>
                  </a:lnTo>
                  <a:lnTo>
                    <a:pt x="1483" y="958"/>
                  </a:lnTo>
                  <a:lnTo>
                    <a:pt x="1459" y="985"/>
                  </a:lnTo>
                  <a:lnTo>
                    <a:pt x="1330" y="889"/>
                  </a:lnTo>
                  <a:lnTo>
                    <a:pt x="1276" y="931"/>
                  </a:lnTo>
                  <a:lnTo>
                    <a:pt x="1177" y="913"/>
                  </a:lnTo>
                  <a:lnTo>
                    <a:pt x="1186" y="841"/>
                  </a:lnTo>
                  <a:lnTo>
                    <a:pt x="1033" y="748"/>
                  </a:lnTo>
                  <a:lnTo>
                    <a:pt x="970" y="763"/>
                  </a:lnTo>
                  <a:lnTo>
                    <a:pt x="970" y="724"/>
                  </a:lnTo>
                  <a:lnTo>
                    <a:pt x="1003" y="685"/>
                  </a:lnTo>
                  <a:lnTo>
                    <a:pt x="1039" y="676"/>
                  </a:lnTo>
                  <a:lnTo>
                    <a:pt x="1006" y="619"/>
                  </a:lnTo>
                  <a:lnTo>
                    <a:pt x="979" y="631"/>
                  </a:lnTo>
                  <a:lnTo>
                    <a:pt x="979" y="574"/>
                  </a:lnTo>
                  <a:lnTo>
                    <a:pt x="913" y="592"/>
                  </a:lnTo>
                  <a:lnTo>
                    <a:pt x="904" y="514"/>
                  </a:lnTo>
                  <a:lnTo>
                    <a:pt x="861" y="520"/>
                  </a:lnTo>
                  <a:lnTo>
                    <a:pt x="816" y="430"/>
                  </a:lnTo>
                  <a:lnTo>
                    <a:pt x="868" y="445"/>
                  </a:lnTo>
                  <a:lnTo>
                    <a:pt x="910" y="484"/>
                  </a:lnTo>
                  <a:lnTo>
                    <a:pt x="994" y="481"/>
                  </a:lnTo>
                  <a:lnTo>
                    <a:pt x="967" y="433"/>
                  </a:lnTo>
                  <a:lnTo>
                    <a:pt x="913" y="436"/>
                  </a:lnTo>
                  <a:lnTo>
                    <a:pt x="877" y="400"/>
                  </a:lnTo>
                  <a:lnTo>
                    <a:pt x="919" y="391"/>
                  </a:lnTo>
                  <a:lnTo>
                    <a:pt x="970" y="397"/>
                  </a:lnTo>
                  <a:lnTo>
                    <a:pt x="1033" y="334"/>
                  </a:lnTo>
                  <a:lnTo>
                    <a:pt x="1000" y="289"/>
                  </a:lnTo>
                  <a:lnTo>
                    <a:pt x="1048" y="277"/>
                  </a:lnTo>
                  <a:lnTo>
                    <a:pt x="1144" y="283"/>
                  </a:lnTo>
                  <a:lnTo>
                    <a:pt x="1129" y="247"/>
                  </a:lnTo>
                  <a:lnTo>
                    <a:pt x="1171" y="205"/>
                  </a:lnTo>
                  <a:lnTo>
                    <a:pt x="1174" y="136"/>
                  </a:lnTo>
                  <a:lnTo>
                    <a:pt x="1222" y="46"/>
                  </a:lnTo>
                  <a:lnTo>
                    <a:pt x="1180" y="13"/>
                  </a:lnTo>
                  <a:lnTo>
                    <a:pt x="1125" y="0"/>
                  </a:lnTo>
                  <a:close/>
                </a:path>
              </a:pathLst>
            </a:custGeom>
            <a:solidFill>
              <a:srgbClr val="DDF2FF"/>
            </a:solidFill>
            <a:ln w="9525">
              <a:noFill/>
              <a:round/>
              <a:headEnd/>
              <a:tailEnd/>
            </a:ln>
          </p:spPr>
          <p:txBody>
            <a:bodyPr/>
            <a:lstStyle/>
            <a:p>
              <a:endParaRPr lang="zh-CN" altLang="en-US">
                <a:ea typeface="宋体" pitchFamily="2" charset="-122"/>
              </a:endParaRPr>
            </a:p>
          </p:txBody>
        </p:sp>
        <p:sp>
          <p:nvSpPr>
            <p:cNvPr id="40983" name="未知"/>
            <p:cNvSpPr>
              <a:spLocks/>
            </p:cNvSpPr>
            <p:nvPr/>
          </p:nvSpPr>
          <p:spPr bwMode="auto">
            <a:xfrm>
              <a:off x="958" y="2375"/>
              <a:ext cx="400" cy="295"/>
            </a:xfrm>
            <a:custGeom>
              <a:avLst/>
              <a:gdLst>
                <a:gd name="T0" fmla="*/ 0 w 446"/>
                <a:gd name="T1" fmla="*/ 130 h 329"/>
                <a:gd name="T2" fmla="*/ 0 w 446"/>
                <a:gd name="T3" fmla="*/ 207 h 329"/>
                <a:gd name="T4" fmla="*/ 88 w 446"/>
                <a:gd name="T5" fmla="*/ 238 h 329"/>
                <a:gd name="T6" fmla="*/ 147 w 446"/>
                <a:gd name="T7" fmla="*/ 248 h 329"/>
                <a:gd name="T8" fmla="*/ 193 w 446"/>
                <a:gd name="T9" fmla="*/ 256 h 329"/>
                <a:gd name="T10" fmla="*/ 256 w 446"/>
                <a:gd name="T11" fmla="*/ 263 h 329"/>
                <a:gd name="T12" fmla="*/ 333 w 446"/>
                <a:gd name="T13" fmla="*/ 261 h 329"/>
                <a:gd name="T14" fmla="*/ 343 w 446"/>
                <a:gd name="T15" fmla="*/ 238 h 329"/>
                <a:gd name="T16" fmla="*/ 308 w 446"/>
                <a:gd name="T17" fmla="*/ 201 h 329"/>
                <a:gd name="T18" fmla="*/ 308 w 446"/>
                <a:gd name="T19" fmla="*/ 164 h 329"/>
                <a:gd name="T20" fmla="*/ 248 w 446"/>
                <a:gd name="T21" fmla="*/ 128 h 329"/>
                <a:gd name="T22" fmla="*/ 254 w 446"/>
                <a:gd name="T23" fmla="*/ 73 h 329"/>
                <a:gd name="T24" fmla="*/ 205 w 446"/>
                <a:gd name="T25" fmla="*/ 46 h 329"/>
                <a:gd name="T26" fmla="*/ 198 w 446"/>
                <a:gd name="T27" fmla="*/ 91 h 329"/>
                <a:gd name="T28" fmla="*/ 164 w 446"/>
                <a:gd name="T29" fmla="*/ 67 h 329"/>
                <a:gd name="T30" fmla="*/ 135 w 446"/>
                <a:gd name="T31" fmla="*/ 80 h 329"/>
                <a:gd name="T32" fmla="*/ 144 w 446"/>
                <a:gd name="T33" fmla="*/ 39 h 329"/>
                <a:gd name="T34" fmla="*/ 90 w 446"/>
                <a:gd name="T35" fmla="*/ 29 h 329"/>
                <a:gd name="T36" fmla="*/ 88 w 446"/>
                <a:gd name="T37" fmla="*/ 91 h 329"/>
                <a:gd name="T38" fmla="*/ 116 w 446"/>
                <a:gd name="T39" fmla="*/ 150 h 329"/>
                <a:gd name="T40" fmla="*/ 60 w 446"/>
                <a:gd name="T41" fmla="*/ 157 h 329"/>
                <a:gd name="T42" fmla="*/ 29 w 446"/>
                <a:gd name="T43" fmla="*/ 130 h 329"/>
                <a:gd name="T44" fmla="*/ 0 w 446"/>
                <a:gd name="T45" fmla="*/ 130 h 329"/>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w 446"/>
                <a:gd name="T70" fmla="*/ 0 h 329"/>
                <a:gd name="T71" fmla="*/ 446 w 446"/>
                <a:gd name="T72" fmla="*/ 329 h 329"/>
              </a:gdLst>
              <a:ahLst/>
              <a:cxnLst>
                <a:cxn ang="T46">
                  <a:pos x="T0" y="T1"/>
                </a:cxn>
                <a:cxn ang="T47">
                  <a:pos x="T2" y="T3"/>
                </a:cxn>
                <a:cxn ang="T48">
                  <a:pos x="T4" y="T5"/>
                </a:cxn>
                <a:cxn ang="T49">
                  <a:pos x="T6" y="T7"/>
                </a:cxn>
                <a:cxn ang="T50">
                  <a:pos x="T8" y="T9"/>
                </a:cxn>
                <a:cxn ang="T51">
                  <a:pos x="T10" y="T11"/>
                </a:cxn>
                <a:cxn ang="T52">
                  <a:pos x="T12" y="T13"/>
                </a:cxn>
                <a:cxn ang="T53">
                  <a:pos x="T14" y="T15"/>
                </a:cxn>
                <a:cxn ang="T54">
                  <a:pos x="T16" y="T17"/>
                </a:cxn>
                <a:cxn ang="T55">
                  <a:pos x="T18" y="T19"/>
                </a:cxn>
                <a:cxn ang="T56">
                  <a:pos x="T20" y="T21"/>
                </a:cxn>
                <a:cxn ang="T57">
                  <a:pos x="T22" y="T23"/>
                </a:cxn>
                <a:cxn ang="T58">
                  <a:pos x="T24" y="T25"/>
                </a:cxn>
                <a:cxn ang="T59">
                  <a:pos x="T26" y="T27"/>
                </a:cxn>
                <a:cxn ang="T60">
                  <a:pos x="T28" y="T29"/>
                </a:cxn>
                <a:cxn ang="T61">
                  <a:pos x="T30" y="T31"/>
                </a:cxn>
                <a:cxn ang="T62">
                  <a:pos x="T32" y="T33"/>
                </a:cxn>
                <a:cxn ang="T63">
                  <a:pos x="T34" y="T35"/>
                </a:cxn>
                <a:cxn ang="T64">
                  <a:pos x="T36" y="T37"/>
                </a:cxn>
                <a:cxn ang="T65">
                  <a:pos x="T38" y="T39"/>
                </a:cxn>
                <a:cxn ang="T66">
                  <a:pos x="T40" y="T41"/>
                </a:cxn>
                <a:cxn ang="T67">
                  <a:pos x="T42" y="T43"/>
                </a:cxn>
                <a:cxn ang="T68">
                  <a:pos x="T44" y="T45"/>
                </a:cxn>
              </a:cxnLst>
              <a:rect l="T69" t="T70" r="T71" b="T72"/>
              <a:pathLst>
                <a:path w="446" h="329">
                  <a:moveTo>
                    <a:pt x="0" y="162"/>
                  </a:moveTo>
                  <a:lnTo>
                    <a:pt x="0" y="258"/>
                  </a:lnTo>
                  <a:lnTo>
                    <a:pt x="109" y="295"/>
                  </a:lnTo>
                  <a:lnTo>
                    <a:pt x="183" y="309"/>
                  </a:lnTo>
                  <a:lnTo>
                    <a:pt x="240" y="318"/>
                  </a:lnTo>
                  <a:lnTo>
                    <a:pt x="318" y="327"/>
                  </a:lnTo>
                  <a:lnTo>
                    <a:pt x="414" y="324"/>
                  </a:lnTo>
                  <a:cubicBezTo>
                    <a:pt x="432" y="319"/>
                    <a:pt x="446" y="329"/>
                    <a:pt x="427" y="295"/>
                  </a:cubicBezTo>
                  <a:cubicBezTo>
                    <a:pt x="408" y="261"/>
                    <a:pt x="389" y="265"/>
                    <a:pt x="382" y="250"/>
                  </a:cubicBezTo>
                  <a:lnTo>
                    <a:pt x="382" y="204"/>
                  </a:lnTo>
                  <a:lnTo>
                    <a:pt x="309" y="159"/>
                  </a:lnTo>
                  <a:cubicBezTo>
                    <a:pt x="298" y="140"/>
                    <a:pt x="333" y="144"/>
                    <a:pt x="315" y="90"/>
                  </a:cubicBezTo>
                  <a:cubicBezTo>
                    <a:pt x="297" y="36"/>
                    <a:pt x="266" y="53"/>
                    <a:pt x="255" y="57"/>
                  </a:cubicBezTo>
                  <a:lnTo>
                    <a:pt x="246" y="114"/>
                  </a:lnTo>
                  <a:lnTo>
                    <a:pt x="204" y="84"/>
                  </a:lnTo>
                  <a:lnTo>
                    <a:pt x="168" y="99"/>
                  </a:lnTo>
                  <a:lnTo>
                    <a:pt x="180" y="48"/>
                  </a:lnTo>
                  <a:cubicBezTo>
                    <a:pt x="171" y="38"/>
                    <a:pt x="135" y="0"/>
                    <a:pt x="111" y="36"/>
                  </a:cubicBezTo>
                  <a:cubicBezTo>
                    <a:pt x="87" y="72"/>
                    <a:pt x="104" y="89"/>
                    <a:pt x="109" y="114"/>
                  </a:cubicBezTo>
                  <a:lnTo>
                    <a:pt x="144" y="186"/>
                  </a:lnTo>
                  <a:lnTo>
                    <a:pt x="75" y="195"/>
                  </a:lnTo>
                  <a:lnTo>
                    <a:pt x="36" y="162"/>
                  </a:lnTo>
                  <a:lnTo>
                    <a:pt x="0" y="162"/>
                  </a:lnTo>
                  <a:close/>
                </a:path>
              </a:pathLst>
            </a:custGeom>
            <a:solidFill>
              <a:srgbClr val="DDF2FF"/>
            </a:solidFill>
            <a:ln w="9525">
              <a:noFill/>
              <a:round/>
              <a:headEnd/>
              <a:tailEnd/>
            </a:ln>
          </p:spPr>
          <p:txBody>
            <a:bodyPr/>
            <a:lstStyle/>
            <a:p>
              <a:endParaRPr lang="zh-CN" altLang="en-US">
                <a:ea typeface="宋体" pitchFamily="2" charset="-122"/>
              </a:endParaRPr>
            </a:p>
          </p:txBody>
        </p:sp>
        <p:sp>
          <p:nvSpPr>
            <p:cNvPr id="40984" name="未知"/>
            <p:cNvSpPr>
              <a:spLocks/>
            </p:cNvSpPr>
            <p:nvPr/>
          </p:nvSpPr>
          <p:spPr bwMode="auto">
            <a:xfrm>
              <a:off x="864" y="2292"/>
              <a:ext cx="395" cy="131"/>
            </a:xfrm>
            <a:custGeom>
              <a:avLst/>
              <a:gdLst>
                <a:gd name="T0" fmla="*/ 4 w 441"/>
                <a:gd name="T1" fmla="*/ 63 h 146"/>
                <a:gd name="T2" fmla="*/ 48 w 441"/>
                <a:gd name="T3" fmla="*/ 114 h 146"/>
                <a:gd name="T4" fmla="*/ 135 w 441"/>
                <a:gd name="T5" fmla="*/ 89 h 146"/>
                <a:gd name="T6" fmla="*/ 173 w 441"/>
                <a:gd name="T7" fmla="*/ 53 h 146"/>
                <a:gd name="T8" fmla="*/ 209 w 441"/>
                <a:gd name="T9" fmla="*/ 89 h 146"/>
                <a:gd name="T10" fmla="*/ 243 w 441"/>
                <a:gd name="T11" fmla="*/ 80 h 146"/>
                <a:gd name="T12" fmla="*/ 281 w 441"/>
                <a:gd name="T13" fmla="*/ 89 h 146"/>
                <a:gd name="T14" fmla="*/ 281 w 441"/>
                <a:gd name="T15" fmla="*/ 51 h 146"/>
                <a:gd name="T16" fmla="*/ 308 w 441"/>
                <a:gd name="T17" fmla="*/ 24 h 146"/>
                <a:gd name="T18" fmla="*/ 322 w 441"/>
                <a:gd name="T19" fmla="*/ 48 h 146"/>
                <a:gd name="T20" fmla="*/ 344 w 441"/>
                <a:gd name="T21" fmla="*/ 14 h 146"/>
                <a:gd name="T22" fmla="*/ 304 w 441"/>
                <a:gd name="T23" fmla="*/ 0 h 146"/>
                <a:gd name="T24" fmla="*/ 245 w 441"/>
                <a:gd name="T25" fmla="*/ 51 h 146"/>
                <a:gd name="T26" fmla="*/ 190 w 441"/>
                <a:gd name="T27" fmla="*/ 10 h 146"/>
                <a:gd name="T28" fmla="*/ 154 w 441"/>
                <a:gd name="T29" fmla="*/ 43 h 146"/>
                <a:gd name="T30" fmla="*/ 116 w 441"/>
                <a:gd name="T31" fmla="*/ 60 h 146"/>
                <a:gd name="T32" fmla="*/ 104 w 441"/>
                <a:gd name="T33" fmla="*/ 67 h 146"/>
                <a:gd name="T34" fmla="*/ 87 w 441"/>
                <a:gd name="T35" fmla="*/ 63 h 146"/>
                <a:gd name="T36" fmla="*/ 48 w 441"/>
                <a:gd name="T37" fmla="*/ 43 h 146"/>
                <a:gd name="T38" fmla="*/ 4 w 441"/>
                <a:gd name="T39" fmla="*/ 63 h 14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441"/>
                <a:gd name="T61" fmla="*/ 0 h 146"/>
                <a:gd name="T62" fmla="*/ 441 w 441"/>
                <a:gd name="T63" fmla="*/ 146 h 146"/>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441" h="146">
                  <a:moveTo>
                    <a:pt x="6" y="78"/>
                  </a:moveTo>
                  <a:cubicBezTo>
                    <a:pt x="0" y="90"/>
                    <a:pt x="33" y="136"/>
                    <a:pt x="60" y="141"/>
                  </a:cubicBezTo>
                  <a:cubicBezTo>
                    <a:pt x="87" y="146"/>
                    <a:pt x="143" y="123"/>
                    <a:pt x="169" y="110"/>
                  </a:cubicBezTo>
                  <a:lnTo>
                    <a:pt x="216" y="66"/>
                  </a:lnTo>
                  <a:lnTo>
                    <a:pt x="260" y="110"/>
                  </a:lnTo>
                  <a:lnTo>
                    <a:pt x="303" y="99"/>
                  </a:lnTo>
                  <a:lnTo>
                    <a:pt x="351" y="110"/>
                  </a:lnTo>
                  <a:lnTo>
                    <a:pt x="351" y="64"/>
                  </a:lnTo>
                  <a:lnTo>
                    <a:pt x="384" y="30"/>
                  </a:lnTo>
                  <a:cubicBezTo>
                    <a:pt x="392" y="29"/>
                    <a:pt x="363" y="66"/>
                    <a:pt x="402" y="60"/>
                  </a:cubicBezTo>
                  <a:cubicBezTo>
                    <a:pt x="441" y="54"/>
                    <a:pt x="433" y="28"/>
                    <a:pt x="429" y="18"/>
                  </a:cubicBezTo>
                  <a:lnTo>
                    <a:pt x="378" y="0"/>
                  </a:lnTo>
                  <a:lnTo>
                    <a:pt x="305" y="64"/>
                  </a:lnTo>
                  <a:lnTo>
                    <a:pt x="237" y="12"/>
                  </a:lnTo>
                  <a:lnTo>
                    <a:pt x="192" y="54"/>
                  </a:lnTo>
                  <a:lnTo>
                    <a:pt x="144" y="75"/>
                  </a:lnTo>
                  <a:lnTo>
                    <a:pt x="129" y="84"/>
                  </a:lnTo>
                  <a:lnTo>
                    <a:pt x="108" y="78"/>
                  </a:lnTo>
                  <a:cubicBezTo>
                    <a:pt x="97" y="73"/>
                    <a:pt x="99" y="60"/>
                    <a:pt x="60" y="54"/>
                  </a:cubicBezTo>
                  <a:cubicBezTo>
                    <a:pt x="21" y="48"/>
                    <a:pt x="17" y="73"/>
                    <a:pt x="6" y="78"/>
                  </a:cubicBezTo>
                  <a:close/>
                </a:path>
              </a:pathLst>
            </a:custGeom>
            <a:solidFill>
              <a:srgbClr val="DDF2FF"/>
            </a:solidFill>
            <a:ln w="9525">
              <a:noFill/>
              <a:round/>
              <a:headEnd/>
              <a:tailEnd/>
            </a:ln>
          </p:spPr>
          <p:txBody>
            <a:bodyPr/>
            <a:lstStyle/>
            <a:p>
              <a:endParaRPr lang="zh-CN" altLang="en-US">
                <a:ea typeface="宋体" pitchFamily="2" charset="-122"/>
              </a:endParaRPr>
            </a:p>
          </p:txBody>
        </p:sp>
        <p:sp>
          <p:nvSpPr>
            <p:cNvPr id="40985" name="未知"/>
            <p:cNvSpPr>
              <a:spLocks/>
            </p:cNvSpPr>
            <p:nvPr/>
          </p:nvSpPr>
          <p:spPr bwMode="auto">
            <a:xfrm>
              <a:off x="155" y="1888"/>
              <a:ext cx="134" cy="178"/>
            </a:xfrm>
            <a:custGeom>
              <a:avLst/>
              <a:gdLst>
                <a:gd name="T0" fmla="*/ 0 w 150"/>
                <a:gd name="T1" fmla="*/ 0 h 198"/>
                <a:gd name="T2" fmla="*/ 12 w 150"/>
                <a:gd name="T3" fmla="*/ 51 h 198"/>
                <a:gd name="T4" fmla="*/ 36 w 150"/>
                <a:gd name="T5" fmla="*/ 97 h 198"/>
                <a:gd name="T6" fmla="*/ 71 w 150"/>
                <a:gd name="T7" fmla="*/ 150 h 198"/>
                <a:gd name="T8" fmla="*/ 98 w 150"/>
                <a:gd name="T9" fmla="*/ 160 h 198"/>
                <a:gd name="T10" fmla="*/ 120 w 150"/>
                <a:gd name="T11" fmla="*/ 131 h 198"/>
                <a:gd name="T12" fmla="*/ 91 w 150"/>
                <a:gd name="T13" fmla="*/ 131 h 198"/>
                <a:gd name="T14" fmla="*/ 88 w 150"/>
                <a:gd name="T15" fmla="*/ 83 h 198"/>
                <a:gd name="T16" fmla="*/ 63 w 150"/>
                <a:gd name="T17" fmla="*/ 68 h 198"/>
                <a:gd name="T18" fmla="*/ 79 w 150"/>
                <a:gd name="T19" fmla="*/ 17 h 198"/>
                <a:gd name="T20" fmla="*/ 38 w 150"/>
                <a:gd name="T21" fmla="*/ 29 h 198"/>
                <a:gd name="T22" fmla="*/ 0 w 150"/>
                <a:gd name="T23" fmla="*/ 0 h 198"/>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60000 65536"/>
                <a:gd name="T34" fmla="*/ 0 60000 65536"/>
                <a:gd name="T35" fmla="*/ 0 60000 65536"/>
                <a:gd name="T36" fmla="*/ 0 w 150"/>
                <a:gd name="T37" fmla="*/ 0 h 198"/>
                <a:gd name="T38" fmla="*/ 150 w 150"/>
                <a:gd name="T39" fmla="*/ 198 h 198"/>
              </a:gdLst>
              <a:ahLst/>
              <a:cxnLst>
                <a:cxn ang="T24">
                  <a:pos x="T0" y="T1"/>
                </a:cxn>
                <a:cxn ang="T25">
                  <a:pos x="T2" y="T3"/>
                </a:cxn>
                <a:cxn ang="T26">
                  <a:pos x="T4" y="T5"/>
                </a:cxn>
                <a:cxn ang="T27">
                  <a:pos x="T6" y="T7"/>
                </a:cxn>
                <a:cxn ang="T28">
                  <a:pos x="T8" y="T9"/>
                </a:cxn>
                <a:cxn ang="T29">
                  <a:pos x="T10" y="T11"/>
                </a:cxn>
                <a:cxn ang="T30">
                  <a:pos x="T12" y="T13"/>
                </a:cxn>
                <a:cxn ang="T31">
                  <a:pos x="T14" y="T15"/>
                </a:cxn>
                <a:cxn ang="T32">
                  <a:pos x="T16" y="T17"/>
                </a:cxn>
                <a:cxn ang="T33">
                  <a:pos x="T18" y="T19"/>
                </a:cxn>
                <a:cxn ang="T34">
                  <a:pos x="T20" y="T21"/>
                </a:cxn>
                <a:cxn ang="T35">
                  <a:pos x="T22" y="T23"/>
                </a:cxn>
              </a:cxnLst>
              <a:rect l="T36" t="T37" r="T38" b="T39"/>
              <a:pathLst>
                <a:path w="150" h="198">
                  <a:moveTo>
                    <a:pt x="0" y="0"/>
                  </a:moveTo>
                  <a:lnTo>
                    <a:pt x="15" y="63"/>
                  </a:lnTo>
                  <a:lnTo>
                    <a:pt x="45" y="120"/>
                  </a:lnTo>
                  <a:lnTo>
                    <a:pt x="90" y="186"/>
                  </a:lnTo>
                  <a:lnTo>
                    <a:pt x="123" y="198"/>
                  </a:lnTo>
                  <a:lnTo>
                    <a:pt x="150" y="162"/>
                  </a:lnTo>
                  <a:lnTo>
                    <a:pt x="114" y="162"/>
                  </a:lnTo>
                  <a:lnTo>
                    <a:pt x="111" y="102"/>
                  </a:lnTo>
                  <a:lnTo>
                    <a:pt x="78" y="84"/>
                  </a:lnTo>
                  <a:lnTo>
                    <a:pt x="99" y="21"/>
                  </a:lnTo>
                  <a:lnTo>
                    <a:pt x="48" y="36"/>
                  </a:lnTo>
                  <a:lnTo>
                    <a:pt x="0" y="0"/>
                  </a:lnTo>
                  <a:close/>
                </a:path>
              </a:pathLst>
            </a:custGeom>
            <a:solidFill>
              <a:srgbClr val="DDF2FF"/>
            </a:solidFill>
            <a:ln w="9525">
              <a:noFill/>
              <a:round/>
              <a:headEnd/>
              <a:tailEnd/>
            </a:ln>
          </p:spPr>
          <p:txBody>
            <a:bodyPr/>
            <a:lstStyle/>
            <a:p>
              <a:endParaRPr lang="zh-CN" altLang="en-US">
                <a:ea typeface="宋体" pitchFamily="2" charset="-122"/>
              </a:endParaRPr>
            </a:p>
          </p:txBody>
        </p:sp>
        <p:sp>
          <p:nvSpPr>
            <p:cNvPr id="40986" name="未知"/>
            <p:cNvSpPr>
              <a:spLocks/>
            </p:cNvSpPr>
            <p:nvPr/>
          </p:nvSpPr>
          <p:spPr bwMode="auto">
            <a:xfrm>
              <a:off x="285" y="1807"/>
              <a:ext cx="80" cy="263"/>
            </a:xfrm>
            <a:custGeom>
              <a:avLst/>
              <a:gdLst>
                <a:gd name="T0" fmla="*/ 44 w 90"/>
                <a:gd name="T1" fmla="*/ 0 h 293"/>
                <a:gd name="T2" fmla="*/ 23 w 90"/>
                <a:gd name="T3" fmla="*/ 63 h 293"/>
                <a:gd name="T4" fmla="*/ 2 w 90"/>
                <a:gd name="T5" fmla="*/ 90 h 293"/>
                <a:gd name="T6" fmla="*/ 0 w 90"/>
                <a:gd name="T7" fmla="*/ 127 h 293"/>
                <a:gd name="T8" fmla="*/ 28 w 90"/>
                <a:gd name="T9" fmla="*/ 130 h 293"/>
                <a:gd name="T10" fmla="*/ 36 w 90"/>
                <a:gd name="T11" fmla="*/ 162 h 293"/>
                <a:gd name="T12" fmla="*/ 13 w 90"/>
                <a:gd name="T13" fmla="*/ 186 h 293"/>
                <a:gd name="T14" fmla="*/ 52 w 90"/>
                <a:gd name="T15" fmla="*/ 234 h 293"/>
                <a:gd name="T16" fmla="*/ 71 w 90"/>
                <a:gd name="T17" fmla="*/ 236 h 293"/>
                <a:gd name="T18" fmla="*/ 49 w 90"/>
                <a:gd name="T19" fmla="*/ 210 h 293"/>
                <a:gd name="T20" fmla="*/ 56 w 90"/>
                <a:gd name="T21" fmla="*/ 143 h 293"/>
                <a:gd name="T22" fmla="*/ 36 w 90"/>
                <a:gd name="T23" fmla="*/ 127 h 293"/>
                <a:gd name="T24" fmla="*/ 23 w 90"/>
                <a:gd name="T25" fmla="*/ 104 h 293"/>
                <a:gd name="T26" fmla="*/ 44 w 90"/>
                <a:gd name="T27" fmla="*/ 75 h 293"/>
                <a:gd name="T28" fmla="*/ 71 w 90"/>
                <a:gd name="T29" fmla="*/ 53 h 293"/>
                <a:gd name="T30" fmla="*/ 44 w 90"/>
                <a:gd name="T31" fmla="*/ 0 h 293"/>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w 90"/>
                <a:gd name="T49" fmla="*/ 0 h 293"/>
                <a:gd name="T50" fmla="*/ 90 w 90"/>
                <a:gd name="T51" fmla="*/ 293 h 293"/>
              </a:gdLst>
              <a:ahLst/>
              <a:cxnLst>
                <a:cxn ang="T32">
                  <a:pos x="T0" y="T1"/>
                </a:cxn>
                <a:cxn ang="T33">
                  <a:pos x="T2" y="T3"/>
                </a:cxn>
                <a:cxn ang="T34">
                  <a:pos x="T4" y="T5"/>
                </a:cxn>
                <a:cxn ang="T35">
                  <a:pos x="T6" y="T7"/>
                </a:cxn>
                <a:cxn ang="T36">
                  <a:pos x="T8" y="T9"/>
                </a:cxn>
                <a:cxn ang="T37">
                  <a:pos x="T10" y="T11"/>
                </a:cxn>
                <a:cxn ang="T38">
                  <a:pos x="T12" y="T13"/>
                </a:cxn>
                <a:cxn ang="T39">
                  <a:pos x="T14" y="T15"/>
                </a:cxn>
                <a:cxn ang="T40">
                  <a:pos x="T16" y="T17"/>
                </a:cxn>
                <a:cxn ang="T41">
                  <a:pos x="T18" y="T19"/>
                </a:cxn>
                <a:cxn ang="T42">
                  <a:pos x="T20" y="T21"/>
                </a:cxn>
                <a:cxn ang="T43">
                  <a:pos x="T22" y="T23"/>
                </a:cxn>
                <a:cxn ang="T44">
                  <a:pos x="T24" y="T25"/>
                </a:cxn>
                <a:cxn ang="T45">
                  <a:pos x="T26" y="T27"/>
                </a:cxn>
                <a:cxn ang="T46">
                  <a:pos x="T28" y="T29"/>
                </a:cxn>
                <a:cxn ang="T47">
                  <a:pos x="T30" y="T31"/>
                </a:cxn>
              </a:cxnLst>
              <a:rect l="T48" t="T49" r="T50" b="T51"/>
              <a:pathLst>
                <a:path w="90" h="293">
                  <a:moveTo>
                    <a:pt x="56" y="0"/>
                  </a:moveTo>
                  <a:lnTo>
                    <a:pt x="29" y="78"/>
                  </a:lnTo>
                  <a:lnTo>
                    <a:pt x="2" y="111"/>
                  </a:lnTo>
                  <a:lnTo>
                    <a:pt x="0" y="157"/>
                  </a:lnTo>
                  <a:lnTo>
                    <a:pt x="35" y="162"/>
                  </a:lnTo>
                  <a:lnTo>
                    <a:pt x="45" y="202"/>
                  </a:lnTo>
                  <a:lnTo>
                    <a:pt x="17" y="231"/>
                  </a:lnTo>
                  <a:lnTo>
                    <a:pt x="65" y="291"/>
                  </a:lnTo>
                  <a:lnTo>
                    <a:pt x="90" y="293"/>
                  </a:lnTo>
                  <a:lnTo>
                    <a:pt x="62" y="261"/>
                  </a:lnTo>
                  <a:lnTo>
                    <a:pt x="71" y="177"/>
                  </a:lnTo>
                  <a:lnTo>
                    <a:pt x="45" y="157"/>
                  </a:lnTo>
                  <a:lnTo>
                    <a:pt x="29" y="129"/>
                  </a:lnTo>
                  <a:lnTo>
                    <a:pt x="56" y="93"/>
                  </a:lnTo>
                  <a:lnTo>
                    <a:pt x="90" y="66"/>
                  </a:lnTo>
                  <a:lnTo>
                    <a:pt x="56" y="0"/>
                  </a:lnTo>
                  <a:close/>
                </a:path>
              </a:pathLst>
            </a:custGeom>
            <a:solidFill>
              <a:srgbClr val="DDF2FF"/>
            </a:solidFill>
            <a:ln w="9525">
              <a:noFill/>
              <a:round/>
              <a:headEnd/>
              <a:tailEnd/>
            </a:ln>
          </p:spPr>
          <p:txBody>
            <a:bodyPr/>
            <a:lstStyle/>
            <a:p>
              <a:endParaRPr lang="zh-CN" altLang="en-US">
                <a:ea typeface="宋体" pitchFamily="2" charset="-122"/>
              </a:endParaRPr>
            </a:p>
          </p:txBody>
        </p:sp>
        <p:sp>
          <p:nvSpPr>
            <p:cNvPr id="40987" name="未知"/>
            <p:cNvSpPr>
              <a:spLocks/>
            </p:cNvSpPr>
            <p:nvPr/>
          </p:nvSpPr>
          <p:spPr bwMode="auto">
            <a:xfrm>
              <a:off x="405" y="1600"/>
              <a:ext cx="258" cy="224"/>
            </a:xfrm>
            <a:custGeom>
              <a:avLst/>
              <a:gdLst>
                <a:gd name="T0" fmla="*/ 0 w 288"/>
                <a:gd name="T1" fmla="*/ 202 h 249"/>
                <a:gd name="T2" fmla="*/ 10 w 288"/>
                <a:gd name="T3" fmla="*/ 173 h 249"/>
                <a:gd name="T4" fmla="*/ 53 w 288"/>
                <a:gd name="T5" fmla="*/ 175 h 249"/>
                <a:gd name="T6" fmla="*/ 56 w 288"/>
                <a:gd name="T7" fmla="*/ 146 h 249"/>
                <a:gd name="T8" fmla="*/ 125 w 288"/>
                <a:gd name="T9" fmla="*/ 119 h 249"/>
                <a:gd name="T10" fmla="*/ 147 w 288"/>
                <a:gd name="T11" fmla="*/ 130 h 249"/>
                <a:gd name="T12" fmla="*/ 137 w 288"/>
                <a:gd name="T13" fmla="*/ 12 h 249"/>
                <a:gd name="T14" fmla="*/ 183 w 288"/>
                <a:gd name="T15" fmla="*/ 0 h 249"/>
                <a:gd name="T16" fmla="*/ 231 w 288"/>
                <a:gd name="T17" fmla="*/ 36 h 249"/>
                <a:gd name="T18" fmla="*/ 197 w 288"/>
                <a:gd name="T19" fmla="*/ 31 h 249"/>
                <a:gd name="T20" fmla="*/ 176 w 288"/>
                <a:gd name="T21" fmla="*/ 51 h 249"/>
                <a:gd name="T22" fmla="*/ 195 w 288"/>
                <a:gd name="T23" fmla="*/ 121 h 249"/>
                <a:gd name="T24" fmla="*/ 147 w 288"/>
                <a:gd name="T25" fmla="*/ 166 h 249"/>
                <a:gd name="T26" fmla="*/ 0 w 288"/>
                <a:gd name="T27" fmla="*/ 202 h 249"/>
                <a:gd name="T28" fmla="*/ 0 60000 65536"/>
                <a:gd name="T29" fmla="*/ 0 60000 65536"/>
                <a:gd name="T30" fmla="*/ 0 60000 65536"/>
                <a:gd name="T31" fmla="*/ 0 60000 65536"/>
                <a:gd name="T32" fmla="*/ 0 60000 65536"/>
                <a:gd name="T33" fmla="*/ 0 60000 65536"/>
                <a:gd name="T34" fmla="*/ 0 60000 65536"/>
                <a:gd name="T35" fmla="*/ 0 60000 65536"/>
                <a:gd name="T36" fmla="*/ 0 60000 65536"/>
                <a:gd name="T37" fmla="*/ 0 60000 65536"/>
                <a:gd name="T38" fmla="*/ 0 60000 65536"/>
                <a:gd name="T39" fmla="*/ 0 60000 65536"/>
                <a:gd name="T40" fmla="*/ 0 60000 65536"/>
                <a:gd name="T41" fmla="*/ 0 60000 65536"/>
                <a:gd name="T42" fmla="*/ 0 w 288"/>
                <a:gd name="T43" fmla="*/ 0 h 249"/>
                <a:gd name="T44" fmla="*/ 288 w 288"/>
                <a:gd name="T45" fmla="*/ 249 h 249"/>
              </a:gdLst>
              <a:ahLst/>
              <a:cxnLst>
                <a:cxn ang="T28">
                  <a:pos x="T0" y="T1"/>
                </a:cxn>
                <a:cxn ang="T29">
                  <a:pos x="T2" y="T3"/>
                </a:cxn>
                <a:cxn ang="T30">
                  <a:pos x="T4" y="T5"/>
                </a:cxn>
                <a:cxn ang="T31">
                  <a:pos x="T6" y="T7"/>
                </a:cxn>
                <a:cxn ang="T32">
                  <a:pos x="T8" y="T9"/>
                </a:cxn>
                <a:cxn ang="T33">
                  <a:pos x="T10" y="T11"/>
                </a:cxn>
                <a:cxn ang="T34">
                  <a:pos x="T12" y="T13"/>
                </a:cxn>
                <a:cxn ang="T35">
                  <a:pos x="T14" y="T15"/>
                </a:cxn>
                <a:cxn ang="T36">
                  <a:pos x="T16" y="T17"/>
                </a:cxn>
                <a:cxn ang="T37">
                  <a:pos x="T18" y="T19"/>
                </a:cxn>
                <a:cxn ang="T38">
                  <a:pos x="T20" y="T21"/>
                </a:cxn>
                <a:cxn ang="T39">
                  <a:pos x="T22" y="T23"/>
                </a:cxn>
                <a:cxn ang="T40">
                  <a:pos x="T24" y="T25"/>
                </a:cxn>
                <a:cxn ang="T41">
                  <a:pos x="T26" y="T27"/>
                </a:cxn>
              </a:cxnLst>
              <a:rect l="T42" t="T43" r="T44" b="T45"/>
              <a:pathLst>
                <a:path w="288" h="249">
                  <a:moveTo>
                    <a:pt x="0" y="249"/>
                  </a:moveTo>
                  <a:lnTo>
                    <a:pt x="12" y="213"/>
                  </a:lnTo>
                  <a:lnTo>
                    <a:pt x="66" y="216"/>
                  </a:lnTo>
                  <a:lnTo>
                    <a:pt x="69" y="180"/>
                  </a:lnTo>
                  <a:lnTo>
                    <a:pt x="156" y="147"/>
                  </a:lnTo>
                  <a:lnTo>
                    <a:pt x="183" y="161"/>
                  </a:lnTo>
                  <a:lnTo>
                    <a:pt x="171" y="15"/>
                  </a:lnTo>
                  <a:lnTo>
                    <a:pt x="228" y="0"/>
                  </a:lnTo>
                  <a:lnTo>
                    <a:pt x="288" y="45"/>
                  </a:lnTo>
                  <a:lnTo>
                    <a:pt x="246" y="39"/>
                  </a:lnTo>
                  <a:lnTo>
                    <a:pt x="219" y="63"/>
                  </a:lnTo>
                  <a:lnTo>
                    <a:pt x="243" y="150"/>
                  </a:lnTo>
                  <a:lnTo>
                    <a:pt x="183" y="206"/>
                  </a:lnTo>
                  <a:lnTo>
                    <a:pt x="0" y="249"/>
                  </a:lnTo>
                  <a:close/>
                </a:path>
              </a:pathLst>
            </a:custGeom>
            <a:solidFill>
              <a:srgbClr val="DDF2FF"/>
            </a:solidFill>
            <a:ln w="9525">
              <a:noFill/>
              <a:round/>
              <a:headEnd/>
              <a:tailEnd/>
            </a:ln>
          </p:spPr>
          <p:txBody>
            <a:bodyPr/>
            <a:lstStyle/>
            <a:p>
              <a:endParaRPr lang="zh-CN" altLang="en-US">
                <a:ea typeface="宋体" pitchFamily="2" charset="-122"/>
              </a:endParaRPr>
            </a:p>
          </p:txBody>
        </p:sp>
        <p:sp>
          <p:nvSpPr>
            <p:cNvPr id="40988" name="AutoShape 27"/>
            <p:cNvSpPr>
              <a:spLocks noChangeArrowheads="1"/>
            </p:cNvSpPr>
            <p:nvPr/>
          </p:nvSpPr>
          <p:spPr bwMode="auto">
            <a:xfrm rot="10800000">
              <a:off x="772" y="240"/>
              <a:ext cx="812" cy="610"/>
            </a:xfrm>
            <a:custGeom>
              <a:avLst/>
              <a:gdLst>
                <a:gd name="T0" fmla="*/ 1 w 21600"/>
                <a:gd name="T1" fmla="*/ 0 h 21600"/>
                <a:gd name="T2" fmla="*/ 0 w 21600"/>
                <a:gd name="T3" fmla="*/ 0 h 21600"/>
                <a:gd name="T4" fmla="*/ 0 w 21600"/>
                <a:gd name="T5" fmla="*/ 0 h 21600"/>
                <a:gd name="T6" fmla="*/ 0 w 21600"/>
                <a:gd name="T7" fmla="*/ 0 h 21600"/>
                <a:gd name="T8" fmla="*/ 1 w 21600"/>
                <a:gd name="T9" fmla="*/ 0 h 21600"/>
                <a:gd name="T10" fmla="*/ 1 w 21600"/>
                <a:gd name="T11" fmla="*/ 0 h 21600"/>
                <a:gd name="T12" fmla="*/ 1 w 21600"/>
                <a:gd name="T13" fmla="*/ 0 h 21600"/>
                <a:gd name="T14" fmla="*/ 1 w 21600"/>
                <a:gd name="T15" fmla="*/ 0 h 21600"/>
                <a:gd name="T16" fmla="*/ 0 60000 65536"/>
                <a:gd name="T17" fmla="*/ 0 60000 65536"/>
                <a:gd name="T18" fmla="*/ 0 60000 65536"/>
                <a:gd name="T19" fmla="*/ 0 60000 65536"/>
                <a:gd name="T20" fmla="*/ 0 60000 65536"/>
                <a:gd name="T21" fmla="*/ 0 60000 65536"/>
                <a:gd name="T22" fmla="*/ 0 60000 65536"/>
                <a:gd name="T23" fmla="*/ 0 60000 65536"/>
                <a:gd name="T24" fmla="*/ 3166 w 21600"/>
                <a:gd name="T25" fmla="*/ 3151 h 21600"/>
                <a:gd name="T26" fmla="*/ 18434 w 21600"/>
                <a:gd name="T27" fmla="*/ 18449 h 21600"/>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T24" t="T25" r="T26" b="T27"/>
              <a:pathLst>
                <a:path w="21600" h="21600">
                  <a:moveTo>
                    <a:pt x="0" y="10800"/>
                  </a:moveTo>
                  <a:cubicBezTo>
                    <a:pt x="0" y="4835"/>
                    <a:pt x="4835" y="0"/>
                    <a:pt x="10800" y="0"/>
                  </a:cubicBezTo>
                  <a:cubicBezTo>
                    <a:pt x="16765" y="0"/>
                    <a:pt x="21600" y="4835"/>
                    <a:pt x="21600" y="10800"/>
                  </a:cubicBezTo>
                  <a:cubicBezTo>
                    <a:pt x="21600" y="16765"/>
                    <a:pt x="16765" y="21600"/>
                    <a:pt x="10800" y="21600"/>
                  </a:cubicBezTo>
                  <a:cubicBezTo>
                    <a:pt x="4835" y="21600"/>
                    <a:pt x="0" y="16765"/>
                    <a:pt x="0" y="10800"/>
                  </a:cubicBezTo>
                  <a:close/>
                  <a:moveTo>
                    <a:pt x="1492" y="10800"/>
                  </a:moveTo>
                  <a:cubicBezTo>
                    <a:pt x="1492" y="15941"/>
                    <a:pt x="5659" y="20108"/>
                    <a:pt x="10800" y="20108"/>
                  </a:cubicBezTo>
                  <a:cubicBezTo>
                    <a:pt x="15941" y="20108"/>
                    <a:pt x="20108" y="15941"/>
                    <a:pt x="20108" y="10800"/>
                  </a:cubicBezTo>
                  <a:cubicBezTo>
                    <a:pt x="20108" y="5659"/>
                    <a:pt x="15941" y="1492"/>
                    <a:pt x="10800" y="1492"/>
                  </a:cubicBezTo>
                  <a:cubicBezTo>
                    <a:pt x="5659" y="1492"/>
                    <a:pt x="1492" y="5659"/>
                    <a:pt x="1492" y="10800"/>
                  </a:cubicBezTo>
                  <a:close/>
                </a:path>
              </a:pathLst>
            </a:custGeom>
            <a:solidFill>
              <a:srgbClr val="DDF2FF"/>
            </a:solidFill>
            <a:ln w="9525">
              <a:noFill/>
              <a:round/>
              <a:headEnd/>
              <a:tailEnd/>
            </a:ln>
          </p:spPr>
          <p:txBody>
            <a:bodyPr wrap="none" anchor="ctr"/>
            <a:lstStyle/>
            <a:p>
              <a:endParaRPr lang="zh-CN" altLang="en-US">
                <a:ea typeface="宋体" pitchFamily="2" charset="-122"/>
              </a:endParaRPr>
            </a:p>
          </p:txBody>
        </p:sp>
      </p:grpSp>
      <p:sp>
        <p:nvSpPr>
          <p:cNvPr id="59420" name="Rectangle 28"/>
          <p:cNvSpPr>
            <a:spLocks noChangeArrowheads="1"/>
          </p:cNvSpPr>
          <p:nvPr/>
        </p:nvSpPr>
        <p:spPr bwMode="auto">
          <a:xfrm>
            <a:off x="1331913" y="2852738"/>
            <a:ext cx="6840537" cy="1366837"/>
          </a:xfrm>
          <a:prstGeom prst="rect">
            <a:avLst/>
          </a:prstGeom>
          <a:noFill/>
          <a:ln w="9525">
            <a:noFill/>
            <a:miter lim="800000"/>
            <a:headEnd/>
            <a:tailEnd/>
          </a:ln>
          <a:effectLst/>
        </p:spPr>
        <p:txBody>
          <a:bodyPr/>
          <a:lstStyle/>
          <a:p>
            <a:pPr algn="ctr" eaLnBrk="1" hangingPunct="1">
              <a:defRPr/>
            </a:pPr>
            <a:r>
              <a:rPr lang="zh-CN" altLang="en-US" sz="6000" b="1" u="sng" dirty="0">
                <a:effectLst>
                  <a:outerShdw blurRad="38100" dist="38100" dir="2700000" algn="tl">
                    <a:srgbClr val="C0C0C0"/>
                  </a:outerShdw>
                </a:effectLst>
                <a:latin typeface="Verdana" pitchFamily="34" charset="0"/>
                <a:ea typeface="宋体" pitchFamily="2" charset="-122"/>
              </a:rPr>
              <a:t>感谢各位！</a:t>
            </a:r>
            <a:endParaRPr lang="en-US" altLang="zh-CN" sz="6000" b="1" u="sng" dirty="0">
              <a:effectLst>
                <a:outerShdw blurRad="38100" dist="38100" dir="2700000" algn="tl">
                  <a:srgbClr val="C0C0C0"/>
                </a:outerShdw>
              </a:effectLst>
              <a:latin typeface="Verdana" pitchFamily="34" charset="0"/>
              <a:ea typeface="宋体" pitchFamily="2" charset="-122"/>
            </a:endParaRPr>
          </a:p>
          <a:p>
            <a:pPr algn="ctr" eaLnBrk="1" hangingPunct="1">
              <a:defRPr/>
            </a:pPr>
            <a:r>
              <a:rPr lang="en-US" altLang="zh-CN" sz="6000" b="1" u="sng" dirty="0">
                <a:effectLst>
                  <a:outerShdw blurRad="38100" dist="38100" dir="2700000" algn="tl">
                    <a:srgbClr val="C0C0C0"/>
                  </a:outerShdw>
                </a:effectLst>
                <a:latin typeface="Verdana" pitchFamily="34" charset="0"/>
                <a:ea typeface="宋体" pitchFamily="2" charset="-122"/>
              </a:rPr>
              <a:t>Thank </a:t>
            </a:r>
            <a:r>
              <a:rPr lang="en-US" altLang="zh-CN" sz="6000" b="1" u="sng" dirty="0">
                <a:solidFill>
                  <a:schemeClr val="accent1"/>
                </a:solidFill>
                <a:effectLst>
                  <a:outerShdw blurRad="38100" dist="38100" dir="2700000" algn="tl">
                    <a:srgbClr val="C0C0C0"/>
                  </a:outerShdw>
                </a:effectLst>
                <a:latin typeface="Verdana" pitchFamily="34" charset="0"/>
                <a:ea typeface="宋体" pitchFamily="2" charset="-122"/>
              </a:rPr>
              <a:t>You !</a:t>
            </a:r>
            <a:endParaRPr lang="en-US" altLang="zh-CN" sz="6000" b="1" dirty="0">
              <a:solidFill>
                <a:schemeClr val="accent1"/>
              </a:solidFill>
              <a:effectLst>
                <a:outerShdw blurRad="38100" dist="38100" dir="2700000" algn="tl">
                  <a:srgbClr val="C0C0C0"/>
                </a:outerShdw>
              </a:effectLst>
              <a:latin typeface="Verdana" pitchFamily="34" charset="0"/>
              <a:ea typeface="宋体" pitchFamily="2"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fill="hold" nodeType="withEffect">
                                  <p:stCondLst>
                                    <p:cond delay="0"/>
                                  </p:stCondLst>
                                  <p:childTnLst>
                                    <p:animRot by="21600000">
                                      <p:cBhvr>
                                        <p:cTn id="6" dur="3000" fill="hold"/>
                                        <p:tgtEl>
                                          <p:spTgt spid="2"/>
                                        </p:tgtEl>
                                        <p:attrNameLst>
                                          <p:attrName>r</p:attrName>
                                        </p:attrNameLst>
                                      </p:cBhvr>
                                    </p:animRot>
                                  </p:childTnLst>
                                </p:cTn>
                              </p:par>
                              <p:par>
                                <p:cTn id="7" presetID="53" presetClass="entr" presetSubtype="0" fill="hold" nodeType="withEffect">
                                  <p:stCondLst>
                                    <p:cond delay="0"/>
                                  </p:stCondLst>
                                  <p:childTnLst>
                                    <p:set>
                                      <p:cBhvr>
                                        <p:cTn id="8" dur="1" fill="hold">
                                          <p:stCondLst>
                                            <p:cond delay="0"/>
                                          </p:stCondLst>
                                        </p:cTn>
                                        <p:tgtEl>
                                          <p:spTgt spid="2"/>
                                        </p:tgtEl>
                                        <p:attrNameLst>
                                          <p:attrName>style.visibility</p:attrName>
                                        </p:attrNameLst>
                                      </p:cBhvr>
                                      <p:to>
                                        <p:strVal val="visible"/>
                                      </p:to>
                                    </p:set>
                                    <p:anim calcmode="lin" valueType="num">
                                      <p:cBhvr>
                                        <p:cTn id="9" dur="500" fill="hold"/>
                                        <p:tgtEl>
                                          <p:spTgt spid="2"/>
                                        </p:tgtEl>
                                        <p:attrNameLst>
                                          <p:attrName>ppt_w</p:attrName>
                                        </p:attrNameLst>
                                      </p:cBhvr>
                                      <p:tavLst>
                                        <p:tav tm="0">
                                          <p:val>
                                            <p:fltVal val="0"/>
                                          </p:val>
                                        </p:tav>
                                        <p:tav tm="100000">
                                          <p:val>
                                            <p:strVal val="#ppt_w"/>
                                          </p:val>
                                        </p:tav>
                                      </p:tavLst>
                                    </p:anim>
                                    <p:anim calcmode="lin" valueType="num">
                                      <p:cBhvr>
                                        <p:cTn id="10" dur="500" fill="hold"/>
                                        <p:tgtEl>
                                          <p:spTgt spid="2"/>
                                        </p:tgtEl>
                                        <p:attrNameLst>
                                          <p:attrName>ppt_h</p:attrName>
                                        </p:attrNameLst>
                                      </p:cBhvr>
                                      <p:tavLst>
                                        <p:tav tm="0">
                                          <p:val>
                                            <p:fltVal val="0"/>
                                          </p:val>
                                        </p:tav>
                                        <p:tav tm="100000">
                                          <p:val>
                                            <p:strVal val="#ppt_h"/>
                                          </p:val>
                                        </p:tav>
                                      </p:tavLst>
                                    </p:anim>
                                    <p:animEffect transition="in" filter="fade">
                                      <p:cBhvr>
                                        <p:cTn id="11" dur="500"/>
                                        <p:tgtEl>
                                          <p:spTgt spid="2"/>
                                        </p:tgtEl>
                                      </p:cBhvr>
                                    </p:animEffect>
                                  </p:childTnLst>
                                </p:cTn>
                              </p:par>
                            </p:childTnLst>
                          </p:cTn>
                        </p:par>
                        <p:par>
                          <p:cTn id="12" fill="hold">
                            <p:stCondLst>
                              <p:cond delay="3000"/>
                            </p:stCondLst>
                            <p:childTnLst>
                              <p:par>
                                <p:cTn id="13" presetID="45" presetClass="entr" presetSubtype="0" fill="hold" grpId="0" nodeType="afterEffect">
                                  <p:stCondLst>
                                    <p:cond delay="0"/>
                                  </p:stCondLst>
                                  <p:iterate type="lt">
                                    <p:tmPct val="10000"/>
                                  </p:iterate>
                                  <p:childTnLst>
                                    <p:set>
                                      <p:cBhvr>
                                        <p:cTn id="14" dur="1" fill="hold">
                                          <p:stCondLst>
                                            <p:cond delay="0"/>
                                          </p:stCondLst>
                                        </p:cTn>
                                        <p:tgtEl>
                                          <p:spTgt spid="59420"/>
                                        </p:tgtEl>
                                        <p:attrNameLst>
                                          <p:attrName>style.visibility</p:attrName>
                                        </p:attrNameLst>
                                      </p:cBhvr>
                                      <p:to>
                                        <p:strVal val="visible"/>
                                      </p:to>
                                    </p:set>
                                    <p:animEffect transition="in" filter="fade">
                                      <p:cBhvr>
                                        <p:cTn id="15" dur="2000"/>
                                        <p:tgtEl>
                                          <p:spTgt spid="59420"/>
                                        </p:tgtEl>
                                      </p:cBhvr>
                                    </p:animEffect>
                                    <p:anim calcmode="lin" valueType="num">
                                      <p:cBhvr>
                                        <p:cTn id="16" dur="2000" fill="hold"/>
                                        <p:tgtEl>
                                          <p:spTgt spid="59420"/>
                                        </p:tgtEl>
                                        <p:attrNameLst>
                                          <p:attrName>ppt_w</p:attrName>
                                        </p:attrNameLst>
                                      </p:cBhvr>
                                      <p:tavLst>
                                        <p:tav tm="0" fmla="#ppt_w*sin(2.5*pi*$)">
                                          <p:val>
                                            <p:fltVal val="0"/>
                                          </p:val>
                                        </p:tav>
                                        <p:tav tm="100000">
                                          <p:val>
                                            <p:fltVal val="1"/>
                                          </p:val>
                                        </p:tav>
                                      </p:tavLst>
                                    </p:anim>
                                    <p:anim calcmode="lin" valueType="num">
                                      <p:cBhvr>
                                        <p:cTn id="17" dur="2000" fill="hold"/>
                                        <p:tgtEl>
                                          <p:spTgt spid="59420"/>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420" grpId="0" autoUpdateAnimBg="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目  录</a:t>
            </a:r>
          </a:p>
        </p:txBody>
      </p:sp>
      <p:grpSp>
        <p:nvGrpSpPr>
          <p:cNvPr id="6147" name="Group 3"/>
          <p:cNvGrpSpPr>
            <a:grpSpLocks/>
          </p:cNvGrpSpPr>
          <p:nvPr/>
        </p:nvGrpSpPr>
        <p:grpSpPr bwMode="auto">
          <a:xfrm>
            <a:off x="1790700" y="3502025"/>
            <a:ext cx="5805488" cy="538163"/>
            <a:chOff x="0" y="0"/>
            <a:chExt cx="9142" cy="848"/>
          </a:xfrm>
        </p:grpSpPr>
        <p:grpSp>
          <p:nvGrpSpPr>
            <p:cNvPr id="6174" name="Group 4"/>
            <p:cNvGrpSpPr>
              <a:grpSpLocks/>
            </p:cNvGrpSpPr>
            <p:nvPr/>
          </p:nvGrpSpPr>
          <p:grpSpPr bwMode="auto">
            <a:xfrm>
              <a:off x="0" y="0"/>
              <a:ext cx="9143" cy="848"/>
              <a:chOff x="0" y="0"/>
              <a:chExt cx="3657" cy="339"/>
            </a:xfrm>
          </p:grpSpPr>
          <p:sp>
            <p:nvSpPr>
              <p:cNvPr id="11269" name="Rectangle 5"/>
              <p:cNvSpPr>
                <a:spLocks noChangeArrowheads="1"/>
              </p:cNvSpPr>
              <p:nvPr/>
            </p:nvSpPr>
            <p:spPr bwMode="auto">
              <a:xfrm>
                <a:off x="0" y="0"/>
                <a:ext cx="3657" cy="339"/>
              </a:xfrm>
              <a:prstGeom prst="rect">
                <a:avLst/>
              </a:prstGeom>
              <a:gradFill rotWithShape="1">
                <a:gsLst>
                  <a:gs pos="0">
                    <a:srgbClr val="0099FF">
                      <a:gamma/>
                      <a:shade val="30196"/>
                      <a:invGamma/>
                    </a:srgbClr>
                  </a:gs>
                  <a:gs pos="50000">
                    <a:srgbClr val="0099FF">
                      <a:alpha val="50000"/>
                    </a:srgbClr>
                  </a:gs>
                  <a:gs pos="100000">
                    <a:srgbClr val="0099FF">
                      <a:gamma/>
                      <a:shade val="30196"/>
                      <a:invGamma/>
                    </a:srgb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6179" name="AutoShape 6"/>
              <p:cNvSpPr>
                <a:spLocks noChangeArrowheads="1"/>
              </p:cNvSpPr>
              <p:nvPr/>
            </p:nvSpPr>
            <p:spPr bwMode="auto">
              <a:xfrm>
                <a:off x="109" y="45"/>
                <a:ext cx="3448" cy="227"/>
              </a:xfrm>
              <a:prstGeom prst="roundRect">
                <a:avLst>
                  <a:gd name="adj" fmla="val 16667"/>
                </a:avLst>
              </a:prstGeom>
              <a:solidFill>
                <a:schemeClr val="accent1"/>
              </a:solidFill>
              <a:ln w="9525">
                <a:noFill/>
                <a:round/>
                <a:headEnd/>
                <a:tailEnd/>
              </a:ln>
            </p:spPr>
            <p:txBody>
              <a:bodyPr wrap="none" anchor="ctr"/>
              <a:lstStyle/>
              <a:p>
                <a:endParaRPr lang="zh-CN" altLang="en-US">
                  <a:ea typeface="宋体" pitchFamily="2" charset="-122"/>
                </a:endParaRPr>
              </a:p>
            </p:txBody>
          </p:sp>
        </p:grpSp>
        <p:sp>
          <p:nvSpPr>
            <p:cNvPr id="6175" name="Rectangle 7"/>
            <p:cNvSpPr>
              <a:spLocks noChangeArrowheads="1"/>
            </p:cNvSpPr>
            <p:nvPr/>
          </p:nvSpPr>
          <p:spPr bwMode="auto">
            <a:xfrm>
              <a:off x="750" y="20"/>
              <a:ext cx="3565" cy="720"/>
            </a:xfrm>
            <a:prstGeom prst="rect">
              <a:avLst/>
            </a:prstGeom>
            <a:noFill/>
            <a:ln w="9525">
              <a:noFill/>
              <a:miter lim="800000"/>
              <a:headEnd/>
              <a:tailEnd/>
            </a:ln>
          </p:spPr>
          <p:txBody>
            <a:bodyPr wrap="none">
              <a:spAutoFit/>
            </a:bodyPr>
            <a:lstStyle/>
            <a:p>
              <a:pPr eaLnBrk="1" latinLnBrk="1" hangingPunct="1"/>
              <a:r>
                <a:rPr lang="ko-KR" altLang="en-US" sz="2400" b="1">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3</a:t>
              </a:r>
              <a:r>
                <a:rPr lang="en-US" altLang="zh-CN" sz="2400" b="1">
                  <a:solidFill>
                    <a:srgbClr val="FFFFFF"/>
                  </a:solidFill>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系统</a:t>
              </a:r>
              <a:r>
                <a:rPr lang="zh-CN" altLang="en-US" sz="2400" b="1">
                  <a:solidFill>
                    <a:srgbClr val="FFFFFF"/>
                  </a:solidFill>
                  <a:latin typeface="黑体" pitchFamily="2" charset="-122"/>
                  <a:ea typeface="黑体" pitchFamily="2" charset="-122"/>
                  <a:sym typeface="Arial" charset="0"/>
                </a:rPr>
                <a:t>详细</a:t>
              </a:r>
              <a:r>
                <a:rPr lang="zh-CN" altLang="en-US" sz="2400" b="1">
                  <a:solidFill>
                    <a:srgbClr val="FFFFFF"/>
                  </a:solidFill>
                  <a:latin typeface="黑体" pitchFamily="2" charset="-122"/>
                  <a:ea typeface="黑体" pitchFamily="2" charset="-122"/>
                </a:rPr>
                <a:t>设计</a:t>
              </a:r>
            </a:p>
          </p:txBody>
        </p:sp>
      </p:grpSp>
      <p:grpSp>
        <p:nvGrpSpPr>
          <p:cNvPr id="6148" name="Group 8"/>
          <p:cNvGrpSpPr>
            <a:grpSpLocks/>
          </p:cNvGrpSpPr>
          <p:nvPr/>
        </p:nvGrpSpPr>
        <p:grpSpPr bwMode="auto">
          <a:xfrm>
            <a:off x="1790700" y="4078288"/>
            <a:ext cx="5805488" cy="538162"/>
            <a:chOff x="0" y="0"/>
            <a:chExt cx="9142" cy="848"/>
          </a:xfrm>
        </p:grpSpPr>
        <p:grpSp>
          <p:nvGrpSpPr>
            <p:cNvPr id="6168" name="Group 9"/>
            <p:cNvGrpSpPr>
              <a:grpSpLocks/>
            </p:cNvGrpSpPr>
            <p:nvPr/>
          </p:nvGrpSpPr>
          <p:grpSpPr bwMode="auto">
            <a:xfrm>
              <a:off x="0" y="0"/>
              <a:ext cx="9143" cy="848"/>
              <a:chOff x="0" y="0"/>
              <a:chExt cx="3657" cy="339"/>
            </a:xfrm>
          </p:grpSpPr>
          <p:sp>
            <p:nvSpPr>
              <p:cNvPr id="11274" name="Rectangle 10"/>
              <p:cNvSpPr>
                <a:spLocks noChangeArrowheads="1"/>
              </p:cNvSpPr>
              <p:nvPr/>
            </p:nvSpPr>
            <p:spPr bwMode="auto">
              <a:xfrm>
                <a:off x="0" y="0"/>
                <a:ext cx="3657" cy="339"/>
              </a:xfrm>
              <a:prstGeom prst="rect">
                <a:avLst/>
              </a:prstGeom>
              <a:gradFill rotWithShape="1">
                <a:gsLst>
                  <a:gs pos="0">
                    <a:srgbClr val="0099FF">
                      <a:gamma/>
                      <a:shade val="30196"/>
                      <a:invGamma/>
                    </a:srgbClr>
                  </a:gs>
                  <a:gs pos="50000">
                    <a:srgbClr val="0099FF">
                      <a:alpha val="50000"/>
                    </a:srgbClr>
                  </a:gs>
                  <a:gs pos="100000">
                    <a:srgbClr val="0099FF">
                      <a:gamma/>
                      <a:shade val="30196"/>
                      <a:invGamma/>
                    </a:srgb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6173" name="AutoShape 11"/>
              <p:cNvSpPr>
                <a:spLocks noChangeArrowheads="1"/>
              </p:cNvSpPr>
              <p:nvPr/>
            </p:nvSpPr>
            <p:spPr bwMode="auto">
              <a:xfrm>
                <a:off x="109" y="45"/>
                <a:ext cx="3448" cy="227"/>
              </a:xfrm>
              <a:prstGeom prst="roundRect">
                <a:avLst>
                  <a:gd name="adj" fmla="val 16667"/>
                </a:avLst>
              </a:prstGeom>
              <a:solidFill>
                <a:schemeClr val="accent1"/>
              </a:solidFill>
              <a:ln w="9525">
                <a:noFill/>
                <a:round/>
                <a:headEnd/>
                <a:tailEnd/>
              </a:ln>
            </p:spPr>
            <p:txBody>
              <a:bodyPr wrap="none" anchor="ctr"/>
              <a:lstStyle/>
              <a:p>
                <a:endParaRPr lang="zh-CN" altLang="en-US">
                  <a:ea typeface="宋体" pitchFamily="2" charset="-122"/>
                </a:endParaRPr>
              </a:p>
            </p:txBody>
          </p:sp>
        </p:grpSp>
        <p:sp>
          <p:nvSpPr>
            <p:cNvPr id="6169" name="Rectangle 12"/>
            <p:cNvSpPr>
              <a:spLocks noChangeArrowheads="1"/>
            </p:cNvSpPr>
            <p:nvPr/>
          </p:nvSpPr>
          <p:spPr bwMode="auto">
            <a:xfrm>
              <a:off x="750" y="20"/>
              <a:ext cx="3565" cy="720"/>
            </a:xfrm>
            <a:prstGeom prst="rect">
              <a:avLst/>
            </a:prstGeom>
            <a:noFill/>
            <a:ln w="9525">
              <a:noFill/>
              <a:miter lim="800000"/>
              <a:headEnd/>
              <a:tailEnd/>
            </a:ln>
          </p:spPr>
          <p:txBody>
            <a:bodyPr wrap="none">
              <a:spAutoFit/>
            </a:bodyPr>
            <a:lstStyle/>
            <a:p>
              <a:pPr eaLnBrk="1" latinLnBrk="1" hangingPunct="1"/>
              <a:r>
                <a:rPr lang="ko-KR" altLang="en-US" sz="2400" b="1">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4</a:t>
              </a:r>
              <a:r>
                <a:rPr lang="en-US" altLang="zh-CN" sz="2400" b="1">
                  <a:solidFill>
                    <a:srgbClr val="FFFFFF"/>
                  </a:solidFill>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系统的实现</a:t>
              </a:r>
            </a:p>
          </p:txBody>
        </p:sp>
      </p:grpSp>
      <p:grpSp>
        <p:nvGrpSpPr>
          <p:cNvPr id="6149" name="Group 13"/>
          <p:cNvGrpSpPr>
            <a:grpSpLocks/>
          </p:cNvGrpSpPr>
          <p:nvPr/>
        </p:nvGrpSpPr>
        <p:grpSpPr bwMode="auto">
          <a:xfrm>
            <a:off x="1790700" y="4654550"/>
            <a:ext cx="5805488" cy="538163"/>
            <a:chOff x="0" y="0"/>
            <a:chExt cx="9142" cy="848"/>
          </a:xfrm>
        </p:grpSpPr>
        <p:grpSp>
          <p:nvGrpSpPr>
            <p:cNvPr id="6162" name="Group 14"/>
            <p:cNvGrpSpPr>
              <a:grpSpLocks/>
            </p:cNvGrpSpPr>
            <p:nvPr/>
          </p:nvGrpSpPr>
          <p:grpSpPr bwMode="auto">
            <a:xfrm>
              <a:off x="0" y="0"/>
              <a:ext cx="9143" cy="848"/>
              <a:chOff x="0" y="0"/>
              <a:chExt cx="3657" cy="339"/>
            </a:xfrm>
          </p:grpSpPr>
          <p:sp>
            <p:nvSpPr>
              <p:cNvPr id="11279" name="Rectangle 15"/>
              <p:cNvSpPr>
                <a:spLocks noChangeArrowheads="1"/>
              </p:cNvSpPr>
              <p:nvPr/>
            </p:nvSpPr>
            <p:spPr bwMode="auto">
              <a:xfrm>
                <a:off x="0" y="0"/>
                <a:ext cx="3657" cy="339"/>
              </a:xfrm>
              <a:prstGeom prst="rect">
                <a:avLst/>
              </a:prstGeom>
              <a:gradFill rotWithShape="1">
                <a:gsLst>
                  <a:gs pos="0">
                    <a:srgbClr val="0099FF">
                      <a:gamma/>
                      <a:shade val="30196"/>
                      <a:invGamma/>
                    </a:srgbClr>
                  </a:gs>
                  <a:gs pos="50000">
                    <a:srgbClr val="0099FF">
                      <a:alpha val="50000"/>
                    </a:srgbClr>
                  </a:gs>
                  <a:gs pos="100000">
                    <a:srgbClr val="0099FF">
                      <a:gamma/>
                      <a:shade val="30196"/>
                      <a:invGamma/>
                    </a:srgb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6167" name="AutoShape 16"/>
              <p:cNvSpPr>
                <a:spLocks noChangeArrowheads="1"/>
              </p:cNvSpPr>
              <p:nvPr/>
            </p:nvSpPr>
            <p:spPr bwMode="auto">
              <a:xfrm>
                <a:off x="109" y="45"/>
                <a:ext cx="3448" cy="227"/>
              </a:xfrm>
              <a:prstGeom prst="roundRect">
                <a:avLst>
                  <a:gd name="adj" fmla="val 16667"/>
                </a:avLst>
              </a:prstGeom>
              <a:solidFill>
                <a:schemeClr val="accent1"/>
              </a:solidFill>
              <a:ln w="9525">
                <a:noFill/>
                <a:round/>
                <a:headEnd/>
                <a:tailEnd/>
              </a:ln>
            </p:spPr>
            <p:txBody>
              <a:bodyPr wrap="none" anchor="ctr"/>
              <a:lstStyle/>
              <a:p>
                <a:endParaRPr lang="zh-CN" altLang="en-US">
                  <a:ea typeface="宋体" pitchFamily="2" charset="-122"/>
                </a:endParaRPr>
              </a:p>
            </p:txBody>
          </p:sp>
        </p:grpSp>
        <p:sp>
          <p:nvSpPr>
            <p:cNvPr id="6163" name="Rectangle 17"/>
            <p:cNvSpPr>
              <a:spLocks noChangeArrowheads="1"/>
            </p:cNvSpPr>
            <p:nvPr/>
          </p:nvSpPr>
          <p:spPr bwMode="auto">
            <a:xfrm>
              <a:off x="750" y="20"/>
              <a:ext cx="3565" cy="720"/>
            </a:xfrm>
            <a:prstGeom prst="rect">
              <a:avLst/>
            </a:prstGeom>
            <a:noFill/>
            <a:ln w="9525">
              <a:noFill/>
              <a:miter lim="800000"/>
              <a:headEnd/>
              <a:tailEnd/>
            </a:ln>
          </p:spPr>
          <p:txBody>
            <a:bodyPr wrap="none">
              <a:spAutoFit/>
            </a:bodyPr>
            <a:lstStyle/>
            <a:p>
              <a:pPr eaLnBrk="1" latinLnBrk="1" hangingPunct="1"/>
              <a:r>
                <a:rPr lang="ko-KR" altLang="en-US" sz="2400" b="1">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5</a:t>
              </a:r>
              <a:r>
                <a:rPr lang="en-US" altLang="zh-CN" sz="2400" b="1">
                  <a:solidFill>
                    <a:srgbClr val="FFFFFF"/>
                  </a:solidFill>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系统测试</a:t>
              </a:r>
            </a:p>
          </p:txBody>
        </p:sp>
      </p:grpSp>
      <p:grpSp>
        <p:nvGrpSpPr>
          <p:cNvPr id="6150" name="Group 18"/>
          <p:cNvGrpSpPr>
            <a:grpSpLocks/>
          </p:cNvGrpSpPr>
          <p:nvPr/>
        </p:nvGrpSpPr>
        <p:grpSpPr bwMode="auto">
          <a:xfrm>
            <a:off x="1790700" y="2349500"/>
            <a:ext cx="5805488" cy="538163"/>
            <a:chOff x="0" y="0"/>
            <a:chExt cx="9144" cy="848"/>
          </a:xfrm>
        </p:grpSpPr>
        <p:grpSp>
          <p:nvGrpSpPr>
            <p:cNvPr id="6156" name="Group 19"/>
            <p:cNvGrpSpPr>
              <a:grpSpLocks/>
            </p:cNvGrpSpPr>
            <p:nvPr/>
          </p:nvGrpSpPr>
          <p:grpSpPr bwMode="auto">
            <a:xfrm>
              <a:off x="0" y="0"/>
              <a:ext cx="9144" cy="848"/>
              <a:chOff x="0" y="0"/>
              <a:chExt cx="3657" cy="339"/>
            </a:xfrm>
          </p:grpSpPr>
          <p:sp>
            <p:nvSpPr>
              <p:cNvPr id="11284" name="Rectangle 20"/>
              <p:cNvSpPr>
                <a:spLocks noChangeArrowheads="1"/>
              </p:cNvSpPr>
              <p:nvPr/>
            </p:nvSpPr>
            <p:spPr bwMode="auto">
              <a:xfrm>
                <a:off x="0" y="0"/>
                <a:ext cx="3657" cy="339"/>
              </a:xfrm>
              <a:prstGeom prst="rect">
                <a:avLst/>
              </a:prstGeom>
              <a:gradFill rotWithShape="1">
                <a:gsLst>
                  <a:gs pos="0">
                    <a:srgbClr val="0099FF">
                      <a:gamma/>
                      <a:shade val="30196"/>
                      <a:invGamma/>
                    </a:srgbClr>
                  </a:gs>
                  <a:gs pos="50000">
                    <a:srgbClr val="0099FF">
                      <a:alpha val="50000"/>
                    </a:srgbClr>
                  </a:gs>
                  <a:gs pos="100000">
                    <a:srgbClr val="0099FF">
                      <a:gamma/>
                      <a:shade val="30196"/>
                      <a:invGamma/>
                    </a:srgb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6161" name="AutoShape 21"/>
              <p:cNvSpPr>
                <a:spLocks noChangeArrowheads="1"/>
              </p:cNvSpPr>
              <p:nvPr/>
            </p:nvSpPr>
            <p:spPr bwMode="auto">
              <a:xfrm>
                <a:off x="109" y="45"/>
                <a:ext cx="3448" cy="227"/>
              </a:xfrm>
              <a:prstGeom prst="roundRect">
                <a:avLst>
                  <a:gd name="adj" fmla="val 16667"/>
                </a:avLst>
              </a:prstGeom>
              <a:solidFill>
                <a:schemeClr val="accent1"/>
              </a:solidFill>
              <a:ln w="9525">
                <a:noFill/>
                <a:round/>
                <a:headEnd/>
                <a:tailEnd/>
              </a:ln>
            </p:spPr>
            <p:txBody>
              <a:bodyPr wrap="none" anchor="ctr"/>
              <a:lstStyle/>
              <a:p>
                <a:endParaRPr lang="zh-CN" altLang="en-US">
                  <a:ea typeface="宋体" pitchFamily="2" charset="-122"/>
                </a:endParaRPr>
              </a:p>
            </p:txBody>
          </p:sp>
        </p:grpSp>
        <p:sp>
          <p:nvSpPr>
            <p:cNvPr id="6157" name="Rectangle 22"/>
            <p:cNvSpPr>
              <a:spLocks noChangeArrowheads="1"/>
            </p:cNvSpPr>
            <p:nvPr/>
          </p:nvSpPr>
          <p:spPr bwMode="auto">
            <a:xfrm>
              <a:off x="744" y="0"/>
              <a:ext cx="3750" cy="720"/>
            </a:xfrm>
            <a:prstGeom prst="rect">
              <a:avLst/>
            </a:prstGeom>
            <a:noFill/>
            <a:ln w="9525">
              <a:noFill/>
              <a:miter lim="800000"/>
              <a:headEnd/>
              <a:tailEnd/>
            </a:ln>
          </p:spPr>
          <p:txBody>
            <a:bodyPr wrap="none">
              <a:spAutoFit/>
            </a:bodyPr>
            <a:lstStyle/>
            <a:p>
              <a:pPr eaLnBrk="1" latinLnBrk="1" hangingPunct="1"/>
              <a:r>
                <a:rPr lang="zh-CN" altLang="en-US" sz="2400" b="1">
                  <a:latin typeface="黑体" pitchFamily="2" charset="-122"/>
                  <a:ea typeface="黑体" pitchFamily="2" charset="-122"/>
                </a:rPr>
                <a:t> </a:t>
              </a:r>
              <a:r>
                <a:rPr lang="en-US" altLang="zh-CN" sz="2400" b="1">
                  <a:solidFill>
                    <a:srgbClr val="FFFFFF"/>
                  </a:solidFill>
                  <a:latin typeface="黑体" pitchFamily="2" charset="-122"/>
                  <a:ea typeface="黑体" pitchFamily="2" charset="-122"/>
                </a:rPr>
                <a:t>1. </a:t>
              </a:r>
              <a:r>
                <a:rPr lang="zh-CN" altLang="en-US" sz="2400" b="1">
                  <a:solidFill>
                    <a:srgbClr val="FFFFFF"/>
                  </a:solidFill>
                  <a:latin typeface="黑体" pitchFamily="2" charset="-122"/>
                  <a:ea typeface="黑体" pitchFamily="2" charset="-122"/>
                </a:rPr>
                <a:t>引言</a:t>
              </a:r>
            </a:p>
          </p:txBody>
        </p:sp>
      </p:grpSp>
      <p:grpSp>
        <p:nvGrpSpPr>
          <p:cNvPr id="6151" name="Group 23"/>
          <p:cNvGrpSpPr>
            <a:grpSpLocks/>
          </p:cNvGrpSpPr>
          <p:nvPr/>
        </p:nvGrpSpPr>
        <p:grpSpPr bwMode="auto">
          <a:xfrm>
            <a:off x="1790700" y="2925763"/>
            <a:ext cx="5805488" cy="538162"/>
            <a:chOff x="0" y="0"/>
            <a:chExt cx="9144" cy="848"/>
          </a:xfrm>
        </p:grpSpPr>
        <p:grpSp>
          <p:nvGrpSpPr>
            <p:cNvPr id="6152" name="Group 24"/>
            <p:cNvGrpSpPr>
              <a:grpSpLocks/>
            </p:cNvGrpSpPr>
            <p:nvPr/>
          </p:nvGrpSpPr>
          <p:grpSpPr bwMode="auto">
            <a:xfrm>
              <a:off x="0" y="0"/>
              <a:ext cx="9144" cy="848"/>
              <a:chOff x="0" y="0"/>
              <a:chExt cx="3657" cy="339"/>
            </a:xfrm>
          </p:grpSpPr>
          <p:sp>
            <p:nvSpPr>
              <p:cNvPr id="11289" name="Rectangle 25"/>
              <p:cNvSpPr>
                <a:spLocks noChangeArrowheads="1"/>
              </p:cNvSpPr>
              <p:nvPr/>
            </p:nvSpPr>
            <p:spPr bwMode="auto">
              <a:xfrm>
                <a:off x="0" y="0"/>
                <a:ext cx="3657" cy="339"/>
              </a:xfrm>
              <a:prstGeom prst="rect">
                <a:avLst/>
              </a:prstGeom>
              <a:gradFill rotWithShape="1">
                <a:gsLst>
                  <a:gs pos="0">
                    <a:schemeClr val="hlink">
                      <a:gamma/>
                      <a:shade val="46275"/>
                      <a:invGamma/>
                    </a:schemeClr>
                  </a:gs>
                  <a:gs pos="50000">
                    <a:schemeClr val="hlink">
                      <a:alpha val="50000"/>
                    </a:schemeClr>
                  </a:gs>
                  <a:gs pos="100000">
                    <a:schemeClr val="hlink">
                      <a:gamma/>
                      <a:shade val="46275"/>
                      <a:invGamma/>
                    </a:scheme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6155" name="AutoShape 26"/>
              <p:cNvSpPr>
                <a:spLocks noChangeArrowheads="1"/>
              </p:cNvSpPr>
              <p:nvPr/>
            </p:nvSpPr>
            <p:spPr bwMode="auto">
              <a:xfrm>
                <a:off x="109" y="53"/>
                <a:ext cx="3448" cy="227"/>
              </a:xfrm>
              <a:prstGeom prst="roundRect">
                <a:avLst>
                  <a:gd name="adj" fmla="val 16667"/>
                </a:avLst>
              </a:prstGeom>
              <a:solidFill>
                <a:schemeClr val="hlink"/>
              </a:solidFill>
              <a:ln w="9525">
                <a:noFill/>
                <a:round/>
                <a:headEnd/>
                <a:tailEnd/>
              </a:ln>
            </p:spPr>
            <p:txBody>
              <a:bodyPr wrap="none" anchor="ctr"/>
              <a:lstStyle/>
              <a:p>
                <a:endParaRPr lang="zh-CN" altLang="en-US">
                  <a:ea typeface="宋体" pitchFamily="2" charset="-122"/>
                </a:endParaRPr>
              </a:p>
            </p:txBody>
          </p:sp>
        </p:grpSp>
        <p:sp>
          <p:nvSpPr>
            <p:cNvPr id="6153" name="Rectangle 27"/>
            <p:cNvSpPr>
              <a:spLocks noChangeArrowheads="1"/>
            </p:cNvSpPr>
            <p:nvPr/>
          </p:nvSpPr>
          <p:spPr bwMode="auto">
            <a:xfrm>
              <a:off x="752" y="19"/>
              <a:ext cx="5414" cy="727"/>
            </a:xfrm>
            <a:prstGeom prst="rect">
              <a:avLst/>
            </a:prstGeom>
            <a:noFill/>
            <a:ln w="9525">
              <a:noFill/>
              <a:miter lim="800000"/>
              <a:headEnd/>
              <a:tailEnd/>
            </a:ln>
          </p:spPr>
          <p:txBody>
            <a:bodyPr wrap="none">
              <a:spAutoFit/>
            </a:bodyPr>
            <a:lstStyle/>
            <a:p>
              <a:pPr eaLnBrk="1" latinLnBrk="1" hangingPunct="1"/>
              <a:r>
                <a:rPr lang="ko-KR" altLang="en-US" sz="2400" b="1" dirty="0">
                  <a:latin typeface="黑体" pitchFamily="2" charset="-122"/>
                  <a:ea typeface="黑体" pitchFamily="2" charset="-122"/>
                </a:rPr>
                <a:t> </a:t>
              </a:r>
              <a:r>
                <a:rPr lang="zh-CN" altLang="en-US" sz="2400" b="1" dirty="0">
                  <a:solidFill>
                    <a:srgbClr val="FFFFFF"/>
                  </a:solidFill>
                  <a:latin typeface="黑体" pitchFamily="2" charset="-122"/>
                  <a:ea typeface="黑体" pitchFamily="2" charset="-122"/>
                </a:rPr>
                <a:t>2</a:t>
              </a:r>
              <a:r>
                <a:rPr lang="en-US" altLang="zh-CN" sz="2400" b="1" dirty="0">
                  <a:solidFill>
                    <a:srgbClr val="FFFFFF"/>
                  </a:solidFill>
                  <a:latin typeface="黑体" pitchFamily="2" charset="-122"/>
                  <a:ea typeface="黑体" pitchFamily="2" charset="-122"/>
                </a:rPr>
                <a:t>. </a:t>
              </a:r>
              <a:r>
                <a:rPr lang="zh-CN" altLang="en-US" sz="2400" b="1" dirty="0">
                  <a:solidFill>
                    <a:srgbClr val="FFFFFF"/>
                  </a:solidFill>
                  <a:latin typeface="黑体" pitchFamily="2" charset="-122"/>
                  <a:ea typeface="黑体" pitchFamily="2" charset="-122"/>
                </a:rPr>
                <a:t>系统开发</a:t>
              </a:r>
              <a:r>
                <a:rPr lang="zh-CN" altLang="en-US" sz="2400" b="1" dirty="0" smtClean="0">
                  <a:solidFill>
                    <a:srgbClr val="FFFFFF"/>
                  </a:solidFill>
                  <a:latin typeface="黑体" pitchFamily="2" charset="-122"/>
                  <a:ea typeface="黑体" pitchFamily="2" charset="-122"/>
                </a:rPr>
                <a:t>工具</a:t>
              </a:r>
              <a:r>
                <a:rPr lang="en-US" altLang="zh-CN" sz="2400" b="1" dirty="0" smtClean="0">
                  <a:solidFill>
                    <a:srgbClr val="FFFFFF"/>
                  </a:solidFill>
                  <a:latin typeface="黑体" pitchFamily="2" charset="-122"/>
                  <a:ea typeface="黑体" pitchFamily="2" charset="-122"/>
                </a:rPr>
                <a:t>/</a:t>
              </a:r>
              <a:r>
                <a:rPr lang="zh-CN" altLang="en-US" sz="2400" b="1" dirty="0">
                  <a:solidFill>
                    <a:srgbClr val="FFFFFF"/>
                  </a:solidFill>
                  <a:latin typeface="黑体" pitchFamily="2" charset="-122"/>
                  <a:ea typeface="黑体" pitchFamily="2" charset="-122"/>
                </a:rPr>
                <a:t>环境</a:t>
              </a: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2"/>
          <p:cNvSpPr>
            <a:spLocks noGrp="1" noChangeArrowheads="1"/>
          </p:cNvSpPr>
          <p:nvPr>
            <p:ph type="title"/>
          </p:nvPr>
        </p:nvSpPr>
        <p:spPr/>
        <p:txBody>
          <a:bodyPr/>
          <a:lstStyle/>
          <a:p>
            <a:pPr eaLnBrk="1" hangingPunct="1"/>
            <a:r>
              <a:rPr lang="zh-CN" altLang="en-US" b="1" dirty="0" smtClean="0">
                <a:latin typeface="黑体" pitchFamily="2" charset="-122"/>
                <a:ea typeface="黑体" pitchFamily="2" charset="-122"/>
                <a:sym typeface="Arial" charset="0"/>
              </a:rPr>
              <a:t>系统开发工具</a:t>
            </a:r>
            <a:r>
              <a:rPr lang="en-US" altLang="zh-CN" b="1" dirty="0" smtClean="0">
                <a:latin typeface="黑体" pitchFamily="2" charset="-122"/>
                <a:ea typeface="黑体" pitchFamily="2" charset="-122"/>
                <a:sym typeface="Arial" charset="0"/>
              </a:rPr>
              <a:t>/</a:t>
            </a:r>
            <a:r>
              <a:rPr lang="zh-CN" altLang="en-US" b="1" dirty="0" smtClean="0">
                <a:latin typeface="黑体" pitchFamily="2" charset="-122"/>
                <a:ea typeface="黑体" pitchFamily="2" charset="-122"/>
                <a:sym typeface="Arial" charset="0"/>
              </a:rPr>
              <a:t>环境</a:t>
            </a:r>
          </a:p>
        </p:txBody>
      </p:sp>
      <p:sp>
        <p:nvSpPr>
          <p:cNvPr id="7171" name="Rectangle 3"/>
          <p:cNvSpPr>
            <a:spLocks noGrp="1" noChangeArrowheads="1"/>
          </p:cNvSpPr>
          <p:nvPr/>
        </p:nvSpPr>
        <p:spPr bwMode="auto">
          <a:xfrm>
            <a:off x="457200" y="1412874"/>
            <a:ext cx="8229600" cy="5087959"/>
          </a:xfrm>
          <a:prstGeom prst="rect">
            <a:avLst/>
          </a:prstGeom>
          <a:noFill/>
          <a:ln w="9525">
            <a:noFill/>
            <a:miter lim="800000"/>
            <a:headEnd/>
            <a:tailEnd/>
          </a:ln>
        </p:spPr>
        <p:txBody>
          <a:bodyPr/>
          <a:lstStyle/>
          <a:p>
            <a:pPr marL="3175" algn="just" eaLnBrk="1" fontAlgn="t" hangingPunct="1">
              <a:buClr>
                <a:schemeClr val="accent1"/>
              </a:buClr>
              <a:buFont typeface="Wingdings" pitchFamily="2" charset="2"/>
              <a:buNone/>
              <a:tabLst>
                <a:tab pos="0" algn="l"/>
                <a:tab pos="268288" algn="l"/>
              </a:tabLst>
            </a:pPr>
            <a:r>
              <a:rPr lang="en-US" altLang="zh-CN" sz="2400" dirty="0" smtClean="0">
                <a:ea typeface="宋体" pitchFamily="2" charset="-122"/>
              </a:rPr>
              <a:t>1.PHP</a:t>
            </a:r>
            <a:endParaRPr lang="en-US" altLang="zh-CN" sz="2400" dirty="0">
              <a:ea typeface="宋体" pitchFamily="2" charset="-122"/>
            </a:endParaRPr>
          </a:p>
          <a:p>
            <a:pPr marL="3175" algn="just" eaLnBrk="1" fontAlgn="t" hangingPunct="1">
              <a:buClr>
                <a:schemeClr val="accent1"/>
              </a:buClr>
              <a:buFont typeface="Wingdings" pitchFamily="2" charset="2"/>
              <a:buNone/>
              <a:tabLst>
                <a:tab pos="0" algn="l"/>
                <a:tab pos="268288" algn="l"/>
              </a:tabLst>
            </a:pPr>
            <a:r>
              <a:rPr lang="en-US" altLang="en-US" sz="2400" dirty="0"/>
              <a:t>	</a:t>
            </a:r>
            <a:r>
              <a:rPr lang="en-US" altLang="en-US" dirty="0">
                <a:cs typeface="Times New Roman" pitchFamily="18" charset="0"/>
              </a:rPr>
              <a:t>   </a:t>
            </a:r>
            <a:r>
              <a:rPr lang="en-US" dirty="0">
                <a:cs typeface="Times New Roman" pitchFamily="18" charset="0"/>
              </a:rPr>
              <a:t>PHP</a:t>
            </a:r>
            <a:r>
              <a:rPr lang="zh-CN" altLang="en-US" dirty="0">
                <a:cs typeface="Times New Roman" pitchFamily="18" charset="0"/>
              </a:rPr>
              <a:t>，是英文超文本预处理语言</a:t>
            </a:r>
            <a:r>
              <a:rPr lang="en-US" dirty="0">
                <a:cs typeface="Times New Roman" pitchFamily="18" charset="0"/>
              </a:rPr>
              <a:t>Hypertext Preprocessor</a:t>
            </a:r>
            <a:r>
              <a:rPr lang="zh-CN" altLang="en-US" dirty="0">
                <a:cs typeface="Times New Roman" pitchFamily="18" charset="0"/>
              </a:rPr>
              <a:t>的缩写。</a:t>
            </a:r>
            <a:r>
              <a:rPr lang="en-US" dirty="0">
                <a:cs typeface="Times New Roman" pitchFamily="18" charset="0"/>
              </a:rPr>
              <a:t>PHP </a:t>
            </a:r>
            <a:r>
              <a:rPr lang="zh-CN" altLang="en-US" dirty="0">
                <a:cs typeface="Times New Roman" pitchFamily="18" charset="0"/>
              </a:rPr>
              <a:t>是一种</a:t>
            </a:r>
            <a:r>
              <a:rPr lang="en-US" dirty="0">
                <a:cs typeface="Times New Roman" pitchFamily="18" charset="0"/>
              </a:rPr>
              <a:t> HTML </a:t>
            </a:r>
            <a:r>
              <a:rPr lang="zh-CN" altLang="en-US" dirty="0">
                <a:cs typeface="Times New Roman" pitchFamily="18" charset="0"/>
              </a:rPr>
              <a:t>内嵌式的语言，是一种在服务器端执行的嵌入</a:t>
            </a:r>
            <a:r>
              <a:rPr lang="en-US" dirty="0">
                <a:cs typeface="Times New Roman" pitchFamily="18" charset="0"/>
              </a:rPr>
              <a:t>HTML</a:t>
            </a:r>
            <a:r>
              <a:rPr lang="zh-CN" altLang="en-US" dirty="0">
                <a:cs typeface="Times New Roman" pitchFamily="18" charset="0"/>
              </a:rPr>
              <a:t>文档的脚本语言，语言的风格有类似于</a:t>
            </a:r>
            <a:r>
              <a:rPr lang="en-US" dirty="0">
                <a:cs typeface="Times New Roman" pitchFamily="18" charset="0"/>
              </a:rPr>
              <a:t>C</a:t>
            </a:r>
            <a:r>
              <a:rPr lang="zh-CN" altLang="en-US" dirty="0">
                <a:cs typeface="Times New Roman" pitchFamily="18" charset="0"/>
              </a:rPr>
              <a:t>语言，被广泛地运用。</a:t>
            </a:r>
            <a:endParaRPr lang="zh-CN" altLang="en-US" dirty="0">
              <a:ea typeface="宋体" pitchFamily="2" charset="-122"/>
              <a:cs typeface="Times New Roman" pitchFamily="18" charset="0"/>
            </a:endParaRPr>
          </a:p>
          <a:p>
            <a:pPr marL="3175" algn="just" eaLnBrk="1" fontAlgn="t" hangingPunct="1">
              <a:buClr>
                <a:schemeClr val="accent1"/>
              </a:buClr>
              <a:buFont typeface="Wingdings" pitchFamily="2" charset="2"/>
              <a:buNone/>
              <a:tabLst>
                <a:tab pos="0" algn="l"/>
                <a:tab pos="268288" algn="l"/>
              </a:tabLst>
            </a:pPr>
            <a:r>
              <a:rPr lang="en-US" altLang="zh-CN" sz="2400" dirty="0">
                <a:latin typeface="黑体" pitchFamily="2" charset="-122"/>
                <a:ea typeface="黑体" pitchFamily="2" charset="-122"/>
              </a:rPr>
              <a:t>2.</a:t>
            </a:r>
            <a:r>
              <a:rPr lang="en-US" altLang="zh-CN" sz="2400" dirty="0">
                <a:ea typeface="宋体" pitchFamily="2" charset="-122"/>
              </a:rPr>
              <a:t> </a:t>
            </a:r>
            <a:r>
              <a:rPr lang="en-US" altLang="zh-CN" sz="2400" dirty="0" smtClean="0">
                <a:ea typeface="宋体" pitchFamily="2" charset="-122"/>
              </a:rPr>
              <a:t>JQuery</a:t>
            </a:r>
            <a:endParaRPr lang="en-US" altLang="zh-CN" sz="2400" dirty="0">
              <a:ea typeface="宋体" pitchFamily="2" charset="-122"/>
            </a:endParaRPr>
          </a:p>
          <a:p>
            <a:pPr marL="3175" algn="just" eaLnBrk="1" fontAlgn="t" hangingPunct="1">
              <a:buClr>
                <a:schemeClr val="accent1"/>
              </a:buClr>
              <a:buFont typeface="Wingdings" pitchFamily="2" charset="2"/>
              <a:buNone/>
              <a:tabLst>
                <a:tab pos="0" algn="l"/>
                <a:tab pos="268288" algn="l"/>
              </a:tabLst>
            </a:pPr>
            <a:r>
              <a:rPr lang="zh-CN" altLang="en-US" sz="2400" dirty="0">
                <a:ea typeface="宋体" pitchFamily="2" charset="-122"/>
              </a:rPr>
              <a:t>	</a:t>
            </a:r>
            <a:r>
              <a:rPr lang="zh-CN" altLang="en-US" sz="2400" dirty="0" smtClean="0">
                <a:ea typeface="宋体" pitchFamily="2" charset="-122"/>
              </a:rPr>
              <a:t>  </a:t>
            </a:r>
            <a:r>
              <a:rPr lang="en-US" dirty="0" smtClean="0"/>
              <a:t>jQuery</a:t>
            </a:r>
            <a:r>
              <a:rPr lang="zh-CN" altLang="en-US" dirty="0"/>
              <a:t>是继</a:t>
            </a:r>
            <a:r>
              <a:rPr lang="en-US" dirty="0"/>
              <a:t>prototype</a:t>
            </a:r>
            <a:r>
              <a:rPr lang="zh-CN" altLang="en-US" dirty="0"/>
              <a:t>之后又一个优秀的</a:t>
            </a:r>
            <a:r>
              <a:rPr lang="en-US" dirty="0"/>
              <a:t>JavaScript</a:t>
            </a:r>
            <a:r>
              <a:rPr lang="zh-CN" altLang="en-US" dirty="0"/>
              <a:t>库，</a:t>
            </a:r>
            <a:r>
              <a:rPr lang="en-US" dirty="0"/>
              <a:t>jQuery</a:t>
            </a:r>
            <a:r>
              <a:rPr lang="zh-CN" altLang="en-US" dirty="0"/>
              <a:t>凭借乘法的语法和跨平台的兼容性，极大地简化了</a:t>
            </a:r>
            <a:r>
              <a:rPr lang="en-US" dirty="0"/>
              <a:t>JavaScript</a:t>
            </a:r>
            <a:r>
              <a:rPr lang="zh-CN" altLang="en-US" dirty="0"/>
              <a:t>开发人员遍历</a:t>
            </a:r>
            <a:r>
              <a:rPr lang="en-US" dirty="0"/>
              <a:t>HTML</a:t>
            </a:r>
            <a:r>
              <a:rPr lang="zh-CN" altLang="en-US" dirty="0"/>
              <a:t>文档、操作</a:t>
            </a:r>
            <a:r>
              <a:rPr lang="en-US" dirty="0"/>
              <a:t>DOM</a:t>
            </a:r>
            <a:r>
              <a:rPr lang="zh-CN" altLang="en-US" dirty="0"/>
              <a:t>、处理事件、执行动画和开发</a:t>
            </a:r>
            <a:r>
              <a:rPr lang="en-US" dirty="0"/>
              <a:t>Ajax</a:t>
            </a:r>
            <a:r>
              <a:rPr lang="zh-CN" altLang="en-US" dirty="0"/>
              <a:t>的操作。</a:t>
            </a:r>
            <a:endParaRPr lang="en-US" altLang="zh-CN" dirty="0">
              <a:latin typeface="黑体" pitchFamily="2" charset="-122"/>
              <a:ea typeface="黑体" pitchFamily="2" charset="-122"/>
            </a:endParaRPr>
          </a:p>
          <a:p>
            <a:pPr marL="3175" algn="just" eaLnBrk="1" fontAlgn="t" hangingPunct="1">
              <a:buClr>
                <a:schemeClr val="accent1"/>
              </a:buClr>
              <a:buFont typeface="Wingdings" pitchFamily="2" charset="2"/>
              <a:buNone/>
              <a:tabLst>
                <a:tab pos="0" algn="l"/>
                <a:tab pos="268288" algn="l"/>
              </a:tabLst>
            </a:pPr>
            <a:r>
              <a:rPr lang="en-US" altLang="zh-CN" sz="2400" dirty="0">
                <a:latin typeface="黑体" pitchFamily="2" charset="-122"/>
                <a:ea typeface="黑体" pitchFamily="2" charset="-122"/>
              </a:rPr>
              <a:t>3.</a:t>
            </a:r>
            <a:r>
              <a:rPr lang="en-US" altLang="zh-CN" sz="2400" dirty="0">
                <a:ea typeface="宋体" pitchFamily="2" charset="-122"/>
              </a:rPr>
              <a:t> </a:t>
            </a:r>
            <a:r>
              <a:rPr lang="en-US" altLang="zh-CN" sz="2400" dirty="0" smtClean="0">
                <a:ea typeface="宋体" pitchFamily="2" charset="-122"/>
              </a:rPr>
              <a:t>MYSQL</a:t>
            </a:r>
            <a:r>
              <a:rPr lang="zh-CN" altLang="en-US" sz="2400" dirty="0" smtClean="0">
                <a:ea typeface="宋体" pitchFamily="2" charset="-122"/>
              </a:rPr>
              <a:t>数据库</a:t>
            </a:r>
            <a:endParaRPr lang="en-US" altLang="zh-CN" sz="2400" dirty="0">
              <a:ea typeface="宋体" pitchFamily="2" charset="-122"/>
            </a:endParaRPr>
          </a:p>
          <a:p>
            <a:pPr marL="3175" algn="just" eaLnBrk="1" fontAlgn="t" hangingPunct="1">
              <a:buClr>
                <a:schemeClr val="accent1"/>
              </a:buClr>
              <a:tabLst>
                <a:tab pos="0" algn="l"/>
                <a:tab pos="268288" algn="l"/>
              </a:tabLst>
            </a:pPr>
            <a:r>
              <a:rPr lang="en-US" altLang="zh-CN" dirty="0">
                <a:ea typeface="宋体" pitchFamily="2" charset="-122"/>
              </a:rPr>
              <a:t>	</a:t>
            </a:r>
            <a:r>
              <a:rPr lang="en-US" altLang="zh-CN" dirty="0" smtClean="0">
                <a:ea typeface="宋体" pitchFamily="2" charset="-122"/>
              </a:rPr>
              <a:t>  </a:t>
            </a:r>
            <a:r>
              <a:rPr lang="en-US" dirty="0" smtClean="0"/>
              <a:t>MySQL </a:t>
            </a:r>
            <a:r>
              <a:rPr lang="zh-CN" altLang="en-US" dirty="0"/>
              <a:t>是一个关系型数据库管理系统。</a:t>
            </a:r>
            <a:r>
              <a:rPr lang="en-US" dirty="0"/>
              <a:t> MySQL</a:t>
            </a:r>
            <a:r>
              <a:rPr lang="zh-CN" altLang="en-US" dirty="0"/>
              <a:t>是目前</a:t>
            </a:r>
            <a:r>
              <a:rPr lang="en-US" dirty="0"/>
              <a:t>Web</a:t>
            </a:r>
            <a:r>
              <a:rPr lang="zh-CN" altLang="en-US" dirty="0"/>
              <a:t>上最流行的关系型数据库管理系统，在</a:t>
            </a:r>
            <a:r>
              <a:rPr lang="en-US" dirty="0"/>
              <a:t>WEB</a:t>
            </a:r>
            <a:r>
              <a:rPr lang="zh-CN" altLang="en-US" dirty="0"/>
              <a:t>应用方面</a:t>
            </a:r>
            <a:r>
              <a:rPr lang="en-US" dirty="0"/>
              <a:t>MySQL</a:t>
            </a:r>
            <a:r>
              <a:rPr lang="zh-CN" altLang="en-US" dirty="0"/>
              <a:t>是最好的</a:t>
            </a:r>
            <a:r>
              <a:rPr lang="en-US" dirty="0"/>
              <a:t>RDBMS(Relational Database Management System</a:t>
            </a:r>
            <a:r>
              <a:rPr lang="zh-CN" altLang="en-US" dirty="0"/>
              <a:t>：关系数据库管理系统</a:t>
            </a:r>
            <a:r>
              <a:rPr lang="en-US" dirty="0"/>
              <a:t>)</a:t>
            </a:r>
            <a:r>
              <a:rPr lang="zh-CN" altLang="en-US" dirty="0"/>
              <a:t>应用软件</a:t>
            </a:r>
            <a:r>
              <a:rPr lang="zh-CN" altLang="en-US" dirty="0" smtClean="0"/>
              <a:t>之一。</a:t>
            </a:r>
            <a:endParaRPr lang="en-US" altLang="zh-CN" dirty="0">
              <a:ea typeface="宋体" pitchFamily="2" charset="-122"/>
            </a:endParaRPr>
          </a:p>
          <a:p>
            <a:pPr marL="3175">
              <a:tabLst>
                <a:tab pos="0" algn="l"/>
                <a:tab pos="268288" algn="l"/>
              </a:tabLst>
            </a:pPr>
            <a:r>
              <a:rPr lang="en-US" altLang="zh-CN" sz="2400" dirty="0" smtClean="0">
                <a:ea typeface="宋体" pitchFamily="2" charset="-122"/>
                <a:cs typeface="Times New Roman" pitchFamily="18" charset="0"/>
              </a:rPr>
              <a:t>4.</a:t>
            </a:r>
            <a:r>
              <a:rPr lang="en-US" altLang="zh-CN" sz="2400" b="1" dirty="0" smtClean="0">
                <a:ea typeface="宋体" pitchFamily="2" charset="-122"/>
                <a:cs typeface="Times New Roman" pitchFamily="18" charset="0"/>
              </a:rPr>
              <a:t> </a:t>
            </a:r>
            <a:r>
              <a:rPr lang="en-US" sz="2400" dirty="0">
                <a:cs typeface="Times New Roman" pitchFamily="18" charset="0"/>
              </a:rPr>
              <a:t>Flash Media </a:t>
            </a:r>
            <a:r>
              <a:rPr lang="en-US" sz="2400" dirty="0" smtClean="0">
                <a:cs typeface="Times New Roman" pitchFamily="18" charset="0"/>
              </a:rPr>
              <a:t>Server</a:t>
            </a:r>
          </a:p>
          <a:p>
            <a:pPr marL="3175">
              <a:tabLst>
                <a:tab pos="0" algn="l"/>
                <a:tab pos="268288" algn="l"/>
              </a:tabLst>
            </a:pPr>
            <a:r>
              <a:rPr lang="en-US" dirty="0" smtClean="0">
                <a:cs typeface="Times New Roman" pitchFamily="18" charset="0"/>
              </a:rPr>
              <a:t>	 Adobe </a:t>
            </a:r>
            <a:r>
              <a:rPr lang="en-US" dirty="0">
                <a:cs typeface="Times New Roman" pitchFamily="18" charset="0"/>
              </a:rPr>
              <a:t>Flash Media Server </a:t>
            </a:r>
            <a:r>
              <a:rPr lang="zh-CN" altLang="en-US" dirty="0">
                <a:cs typeface="Times New Roman" pitchFamily="18" charset="0"/>
              </a:rPr>
              <a:t>是由</a:t>
            </a:r>
            <a:r>
              <a:rPr lang="en-US" dirty="0">
                <a:cs typeface="Times New Roman" pitchFamily="18" charset="0"/>
              </a:rPr>
              <a:t>adobe</a:t>
            </a:r>
            <a:r>
              <a:rPr lang="zh-CN" altLang="en-US" dirty="0">
                <a:cs typeface="Times New Roman" pitchFamily="18" charset="0"/>
              </a:rPr>
              <a:t>公司开发的一款支持多种流媒体功能的服务器软件。可以实现对音视频数据的发布、接收、录制，对文本信息的实时交互，服务端脚本二次开发等功能。</a:t>
            </a:r>
            <a:endParaRPr lang="zh-CN" altLang="en-US" b="1" dirty="0" smtClean="0">
              <a:ea typeface="宋体" pitchFamily="2" charset="-122"/>
              <a:cs typeface="Times New Roman" pitchFamily="18" charset="0"/>
            </a:endParaRPr>
          </a:p>
          <a:p>
            <a:pPr marL="3175">
              <a:tabLst>
                <a:tab pos="0" algn="l"/>
                <a:tab pos="268288" algn="l"/>
              </a:tabLst>
            </a:pPr>
            <a:r>
              <a:rPr lang="en-US" altLang="zh-CN" dirty="0" smtClean="0">
                <a:ea typeface="宋体" pitchFamily="2" charset="-122"/>
              </a:rPr>
              <a:t>        </a:t>
            </a:r>
            <a:endParaRPr lang="zh-CN" altLang="en-US" dirty="0" smtClean="0">
              <a:ea typeface="宋体" pitchFamily="2" charset="-122"/>
            </a:endParaRPr>
          </a:p>
          <a:p>
            <a:pPr marL="3175" algn="just" eaLnBrk="1" fontAlgn="t" hangingPunct="1">
              <a:buClr>
                <a:schemeClr val="accent1"/>
              </a:buClr>
              <a:tabLst>
                <a:tab pos="0" algn="l"/>
                <a:tab pos="268288" algn="l"/>
              </a:tabLst>
            </a:pPr>
            <a:endParaRPr lang="zh-CN" altLang="en-US" dirty="0" smtClean="0">
              <a:ea typeface="宋体" pitchFamily="2" charset="-122"/>
            </a:endParaRPr>
          </a:p>
          <a:p>
            <a:pPr marL="3175" algn="just" eaLnBrk="1" fontAlgn="t" hangingPunct="1">
              <a:buClr>
                <a:schemeClr val="accent1"/>
              </a:buClr>
              <a:buFont typeface="Wingdings" pitchFamily="2" charset="2"/>
              <a:buNone/>
              <a:tabLst>
                <a:tab pos="0" algn="l"/>
                <a:tab pos="268288" algn="l"/>
              </a:tabLst>
            </a:pPr>
            <a:endParaRPr lang="zh-CN" altLang="en-US" sz="2400" dirty="0">
              <a:latin typeface="黑体" pitchFamily="2" charset="-122"/>
              <a:ea typeface="黑体" pitchFamily="2" charset="-122"/>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目  录</a:t>
            </a:r>
          </a:p>
        </p:txBody>
      </p:sp>
      <p:grpSp>
        <p:nvGrpSpPr>
          <p:cNvPr id="8195" name="Group 3"/>
          <p:cNvGrpSpPr>
            <a:grpSpLocks/>
          </p:cNvGrpSpPr>
          <p:nvPr/>
        </p:nvGrpSpPr>
        <p:grpSpPr bwMode="auto">
          <a:xfrm>
            <a:off x="1790700" y="2925763"/>
            <a:ext cx="5805488" cy="538162"/>
            <a:chOff x="0" y="0"/>
            <a:chExt cx="3657" cy="339"/>
          </a:xfrm>
        </p:grpSpPr>
        <p:sp>
          <p:nvSpPr>
            <p:cNvPr id="15364" name="Rectangle 4"/>
            <p:cNvSpPr>
              <a:spLocks noChangeArrowheads="1"/>
            </p:cNvSpPr>
            <p:nvPr/>
          </p:nvSpPr>
          <p:spPr bwMode="auto">
            <a:xfrm>
              <a:off x="0" y="0"/>
              <a:ext cx="3657" cy="339"/>
            </a:xfrm>
            <a:prstGeom prst="rect">
              <a:avLst/>
            </a:prstGeom>
            <a:gradFill rotWithShape="1">
              <a:gsLst>
                <a:gs pos="0">
                  <a:srgbClr val="0099FF">
                    <a:gamma/>
                    <a:shade val="30196"/>
                    <a:invGamma/>
                  </a:srgbClr>
                </a:gs>
                <a:gs pos="50000">
                  <a:srgbClr val="0099FF">
                    <a:alpha val="50000"/>
                  </a:srgbClr>
                </a:gs>
                <a:gs pos="100000">
                  <a:srgbClr val="0099FF">
                    <a:gamma/>
                    <a:shade val="30196"/>
                    <a:invGamma/>
                  </a:srgb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8225" name="AutoShape 5"/>
            <p:cNvSpPr>
              <a:spLocks noChangeArrowheads="1"/>
            </p:cNvSpPr>
            <p:nvPr/>
          </p:nvSpPr>
          <p:spPr bwMode="auto">
            <a:xfrm>
              <a:off x="109" y="45"/>
              <a:ext cx="3448" cy="227"/>
            </a:xfrm>
            <a:prstGeom prst="roundRect">
              <a:avLst>
                <a:gd name="adj" fmla="val 16667"/>
              </a:avLst>
            </a:prstGeom>
            <a:solidFill>
              <a:schemeClr val="accent1"/>
            </a:solidFill>
            <a:ln w="9525">
              <a:noFill/>
              <a:round/>
              <a:headEnd/>
              <a:tailEnd/>
            </a:ln>
          </p:spPr>
          <p:txBody>
            <a:bodyPr wrap="none" anchor="ctr"/>
            <a:lstStyle/>
            <a:p>
              <a:endParaRPr lang="zh-CN" altLang="en-US">
                <a:ea typeface="宋体" pitchFamily="2" charset="-122"/>
              </a:endParaRPr>
            </a:p>
          </p:txBody>
        </p:sp>
      </p:grpSp>
      <p:grpSp>
        <p:nvGrpSpPr>
          <p:cNvPr id="8196" name="Group 6"/>
          <p:cNvGrpSpPr>
            <a:grpSpLocks/>
          </p:cNvGrpSpPr>
          <p:nvPr/>
        </p:nvGrpSpPr>
        <p:grpSpPr bwMode="auto">
          <a:xfrm>
            <a:off x="1790700" y="4078288"/>
            <a:ext cx="5805488" cy="538162"/>
            <a:chOff x="0" y="0"/>
            <a:chExt cx="9142" cy="848"/>
          </a:xfrm>
        </p:grpSpPr>
        <p:grpSp>
          <p:nvGrpSpPr>
            <p:cNvPr id="8216" name="Group 7"/>
            <p:cNvGrpSpPr>
              <a:grpSpLocks/>
            </p:cNvGrpSpPr>
            <p:nvPr/>
          </p:nvGrpSpPr>
          <p:grpSpPr bwMode="auto">
            <a:xfrm>
              <a:off x="0" y="0"/>
              <a:ext cx="9143" cy="848"/>
              <a:chOff x="0" y="0"/>
              <a:chExt cx="3657" cy="339"/>
            </a:xfrm>
          </p:grpSpPr>
          <p:sp>
            <p:nvSpPr>
              <p:cNvPr id="15368" name="Rectangle 8"/>
              <p:cNvSpPr>
                <a:spLocks noChangeArrowheads="1"/>
              </p:cNvSpPr>
              <p:nvPr/>
            </p:nvSpPr>
            <p:spPr bwMode="auto">
              <a:xfrm>
                <a:off x="0" y="0"/>
                <a:ext cx="3657" cy="339"/>
              </a:xfrm>
              <a:prstGeom prst="rect">
                <a:avLst/>
              </a:prstGeom>
              <a:gradFill rotWithShape="1">
                <a:gsLst>
                  <a:gs pos="0">
                    <a:srgbClr val="0099FF">
                      <a:gamma/>
                      <a:shade val="30196"/>
                      <a:invGamma/>
                    </a:srgbClr>
                  </a:gs>
                  <a:gs pos="50000">
                    <a:srgbClr val="0099FF">
                      <a:alpha val="50000"/>
                    </a:srgbClr>
                  </a:gs>
                  <a:gs pos="100000">
                    <a:srgbClr val="0099FF">
                      <a:gamma/>
                      <a:shade val="30196"/>
                      <a:invGamma/>
                    </a:srgb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8221" name="AutoShape 9"/>
              <p:cNvSpPr>
                <a:spLocks noChangeArrowheads="1"/>
              </p:cNvSpPr>
              <p:nvPr/>
            </p:nvSpPr>
            <p:spPr bwMode="auto">
              <a:xfrm>
                <a:off x="109" y="45"/>
                <a:ext cx="3448" cy="227"/>
              </a:xfrm>
              <a:prstGeom prst="roundRect">
                <a:avLst>
                  <a:gd name="adj" fmla="val 16667"/>
                </a:avLst>
              </a:prstGeom>
              <a:solidFill>
                <a:schemeClr val="accent1"/>
              </a:solidFill>
              <a:ln w="9525">
                <a:noFill/>
                <a:round/>
                <a:headEnd/>
                <a:tailEnd/>
              </a:ln>
            </p:spPr>
            <p:txBody>
              <a:bodyPr wrap="none" anchor="ctr"/>
              <a:lstStyle/>
              <a:p>
                <a:endParaRPr lang="zh-CN" altLang="en-US">
                  <a:ea typeface="宋体" pitchFamily="2" charset="-122"/>
                </a:endParaRPr>
              </a:p>
            </p:txBody>
          </p:sp>
        </p:grpSp>
        <p:sp>
          <p:nvSpPr>
            <p:cNvPr id="8217" name="Rectangle 10"/>
            <p:cNvSpPr>
              <a:spLocks noChangeArrowheads="1"/>
            </p:cNvSpPr>
            <p:nvPr/>
          </p:nvSpPr>
          <p:spPr bwMode="auto">
            <a:xfrm>
              <a:off x="750" y="20"/>
              <a:ext cx="3565" cy="720"/>
            </a:xfrm>
            <a:prstGeom prst="rect">
              <a:avLst/>
            </a:prstGeom>
            <a:noFill/>
            <a:ln w="9525">
              <a:noFill/>
              <a:miter lim="800000"/>
              <a:headEnd/>
              <a:tailEnd/>
            </a:ln>
          </p:spPr>
          <p:txBody>
            <a:bodyPr wrap="none">
              <a:spAutoFit/>
            </a:bodyPr>
            <a:lstStyle/>
            <a:p>
              <a:pPr eaLnBrk="1" latinLnBrk="1" hangingPunct="1"/>
              <a:r>
                <a:rPr lang="ko-KR" altLang="en-US" sz="2400" b="1">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4</a:t>
              </a:r>
              <a:r>
                <a:rPr lang="en-US" altLang="zh-CN" sz="2400" b="1">
                  <a:solidFill>
                    <a:srgbClr val="FFFFFF"/>
                  </a:solidFill>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系统的实现</a:t>
              </a:r>
            </a:p>
          </p:txBody>
        </p:sp>
      </p:grpSp>
      <p:grpSp>
        <p:nvGrpSpPr>
          <p:cNvPr id="8197" name="Group 11"/>
          <p:cNvGrpSpPr>
            <a:grpSpLocks/>
          </p:cNvGrpSpPr>
          <p:nvPr/>
        </p:nvGrpSpPr>
        <p:grpSpPr bwMode="auto">
          <a:xfrm>
            <a:off x="1790700" y="4654550"/>
            <a:ext cx="5805488" cy="538163"/>
            <a:chOff x="0" y="0"/>
            <a:chExt cx="9142" cy="848"/>
          </a:xfrm>
        </p:grpSpPr>
        <p:grpSp>
          <p:nvGrpSpPr>
            <p:cNvPr id="8210" name="Group 12"/>
            <p:cNvGrpSpPr>
              <a:grpSpLocks/>
            </p:cNvGrpSpPr>
            <p:nvPr/>
          </p:nvGrpSpPr>
          <p:grpSpPr bwMode="auto">
            <a:xfrm>
              <a:off x="0" y="0"/>
              <a:ext cx="9143" cy="848"/>
              <a:chOff x="0" y="0"/>
              <a:chExt cx="3657" cy="339"/>
            </a:xfrm>
          </p:grpSpPr>
          <p:sp>
            <p:nvSpPr>
              <p:cNvPr id="15373" name="Rectangle 13"/>
              <p:cNvSpPr>
                <a:spLocks noChangeArrowheads="1"/>
              </p:cNvSpPr>
              <p:nvPr/>
            </p:nvSpPr>
            <p:spPr bwMode="auto">
              <a:xfrm>
                <a:off x="0" y="0"/>
                <a:ext cx="3657" cy="339"/>
              </a:xfrm>
              <a:prstGeom prst="rect">
                <a:avLst/>
              </a:prstGeom>
              <a:gradFill rotWithShape="1">
                <a:gsLst>
                  <a:gs pos="0">
                    <a:srgbClr val="0099FF">
                      <a:gamma/>
                      <a:shade val="30196"/>
                      <a:invGamma/>
                    </a:srgbClr>
                  </a:gs>
                  <a:gs pos="50000">
                    <a:srgbClr val="0099FF">
                      <a:alpha val="50000"/>
                    </a:srgbClr>
                  </a:gs>
                  <a:gs pos="100000">
                    <a:srgbClr val="0099FF">
                      <a:gamma/>
                      <a:shade val="30196"/>
                      <a:invGamma/>
                    </a:srgb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8215" name="AutoShape 14"/>
              <p:cNvSpPr>
                <a:spLocks noChangeArrowheads="1"/>
              </p:cNvSpPr>
              <p:nvPr/>
            </p:nvSpPr>
            <p:spPr bwMode="auto">
              <a:xfrm>
                <a:off x="109" y="45"/>
                <a:ext cx="3448" cy="227"/>
              </a:xfrm>
              <a:prstGeom prst="roundRect">
                <a:avLst>
                  <a:gd name="adj" fmla="val 16667"/>
                </a:avLst>
              </a:prstGeom>
              <a:solidFill>
                <a:schemeClr val="accent1"/>
              </a:solidFill>
              <a:ln w="9525">
                <a:noFill/>
                <a:round/>
                <a:headEnd/>
                <a:tailEnd/>
              </a:ln>
            </p:spPr>
            <p:txBody>
              <a:bodyPr wrap="none" anchor="ctr"/>
              <a:lstStyle/>
              <a:p>
                <a:endParaRPr lang="zh-CN" altLang="en-US">
                  <a:ea typeface="宋体" pitchFamily="2" charset="-122"/>
                </a:endParaRPr>
              </a:p>
            </p:txBody>
          </p:sp>
        </p:grpSp>
        <p:sp>
          <p:nvSpPr>
            <p:cNvPr id="8211" name="Rectangle 15"/>
            <p:cNvSpPr>
              <a:spLocks noChangeArrowheads="1"/>
            </p:cNvSpPr>
            <p:nvPr/>
          </p:nvSpPr>
          <p:spPr bwMode="auto">
            <a:xfrm>
              <a:off x="750" y="20"/>
              <a:ext cx="3565" cy="720"/>
            </a:xfrm>
            <a:prstGeom prst="rect">
              <a:avLst/>
            </a:prstGeom>
            <a:noFill/>
            <a:ln w="9525">
              <a:noFill/>
              <a:miter lim="800000"/>
              <a:headEnd/>
              <a:tailEnd/>
            </a:ln>
          </p:spPr>
          <p:txBody>
            <a:bodyPr wrap="none">
              <a:spAutoFit/>
            </a:bodyPr>
            <a:lstStyle/>
            <a:p>
              <a:pPr eaLnBrk="1" latinLnBrk="1" hangingPunct="1"/>
              <a:r>
                <a:rPr lang="ko-KR" altLang="en-US" sz="2400" b="1">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5</a:t>
              </a:r>
              <a:r>
                <a:rPr lang="en-US" altLang="zh-CN" sz="2400" b="1">
                  <a:solidFill>
                    <a:srgbClr val="FFFFFF"/>
                  </a:solidFill>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系统测试</a:t>
              </a:r>
            </a:p>
          </p:txBody>
        </p:sp>
      </p:grpSp>
      <p:grpSp>
        <p:nvGrpSpPr>
          <p:cNvPr id="8198" name="Group 16"/>
          <p:cNvGrpSpPr>
            <a:grpSpLocks/>
          </p:cNvGrpSpPr>
          <p:nvPr/>
        </p:nvGrpSpPr>
        <p:grpSpPr bwMode="auto">
          <a:xfrm>
            <a:off x="1790700" y="2349500"/>
            <a:ext cx="5805488" cy="538163"/>
            <a:chOff x="0" y="0"/>
            <a:chExt cx="9144" cy="848"/>
          </a:xfrm>
        </p:grpSpPr>
        <p:grpSp>
          <p:nvGrpSpPr>
            <p:cNvPr id="8204" name="Group 17"/>
            <p:cNvGrpSpPr>
              <a:grpSpLocks/>
            </p:cNvGrpSpPr>
            <p:nvPr/>
          </p:nvGrpSpPr>
          <p:grpSpPr bwMode="auto">
            <a:xfrm>
              <a:off x="0" y="0"/>
              <a:ext cx="9144" cy="848"/>
              <a:chOff x="0" y="0"/>
              <a:chExt cx="3657" cy="339"/>
            </a:xfrm>
          </p:grpSpPr>
          <p:sp>
            <p:nvSpPr>
              <p:cNvPr id="15378" name="Rectangle 18"/>
              <p:cNvSpPr>
                <a:spLocks noChangeArrowheads="1"/>
              </p:cNvSpPr>
              <p:nvPr/>
            </p:nvSpPr>
            <p:spPr bwMode="auto">
              <a:xfrm>
                <a:off x="0" y="0"/>
                <a:ext cx="3657" cy="339"/>
              </a:xfrm>
              <a:prstGeom prst="rect">
                <a:avLst/>
              </a:prstGeom>
              <a:gradFill rotWithShape="1">
                <a:gsLst>
                  <a:gs pos="0">
                    <a:srgbClr val="0099FF">
                      <a:gamma/>
                      <a:shade val="30196"/>
                      <a:invGamma/>
                    </a:srgbClr>
                  </a:gs>
                  <a:gs pos="50000">
                    <a:srgbClr val="0099FF">
                      <a:alpha val="50000"/>
                    </a:srgbClr>
                  </a:gs>
                  <a:gs pos="100000">
                    <a:srgbClr val="0099FF">
                      <a:gamma/>
                      <a:shade val="30196"/>
                      <a:invGamma/>
                    </a:srgb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8209" name="AutoShape 19"/>
              <p:cNvSpPr>
                <a:spLocks noChangeArrowheads="1"/>
              </p:cNvSpPr>
              <p:nvPr/>
            </p:nvSpPr>
            <p:spPr bwMode="auto">
              <a:xfrm>
                <a:off x="109" y="45"/>
                <a:ext cx="3448" cy="227"/>
              </a:xfrm>
              <a:prstGeom prst="roundRect">
                <a:avLst>
                  <a:gd name="adj" fmla="val 16667"/>
                </a:avLst>
              </a:prstGeom>
              <a:solidFill>
                <a:schemeClr val="accent1"/>
              </a:solidFill>
              <a:ln w="9525">
                <a:noFill/>
                <a:round/>
                <a:headEnd/>
                <a:tailEnd/>
              </a:ln>
            </p:spPr>
            <p:txBody>
              <a:bodyPr wrap="none" anchor="ctr"/>
              <a:lstStyle/>
              <a:p>
                <a:endParaRPr lang="zh-CN" altLang="en-US">
                  <a:ea typeface="宋体" pitchFamily="2" charset="-122"/>
                </a:endParaRPr>
              </a:p>
            </p:txBody>
          </p:sp>
        </p:grpSp>
        <p:sp>
          <p:nvSpPr>
            <p:cNvPr id="8205" name="Rectangle 20"/>
            <p:cNvSpPr>
              <a:spLocks noChangeArrowheads="1"/>
            </p:cNvSpPr>
            <p:nvPr/>
          </p:nvSpPr>
          <p:spPr bwMode="auto">
            <a:xfrm>
              <a:off x="744" y="0"/>
              <a:ext cx="3750" cy="720"/>
            </a:xfrm>
            <a:prstGeom prst="rect">
              <a:avLst/>
            </a:prstGeom>
            <a:noFill/>
            <a:ln w="9525">
              <a:noFill/>
              <a:miter lim="800000"/>
              <a:headEnd/>
              <a:tailEnd/>
            </a:ln>
          </p:spPr>
          <p:txBody>
            <a:bodyPr wrap="none">
              <a:spAutoFit/>
            </a:bodyPr>
            <a:lstStyle/>
            <a:p>
              <a:pPr eaLnBrk="1" latinLnBrk="1" hangingPunct="1"/>
              <a:r>
                <a:rPr lang="zh-CN" altLang="en-US" sz="2400" b="1">
                  <a:latin typeface="黑体" pitchFamily="2" charset="-122"/>
                  <a:ea typeface="黑体" pitchFamily="2" charset="-122"/>
                </a:rPr>
                <a:t> </a:t>
              </a:r>
              <a:r>
                <a:rPr lang="en-US" altLang="zh-CN" sz="2400" b="1">
                  <a:solidFill>
                    <a:srgbClr val="FFFFFF"/>
                  </a:solidFill>
                  <a:latin typeface="黑体" pitchFamily="2" charset="-122"/>
                  <a:ea typeface="黑体" pitchFamily="2" charset="-122"/>
                </a:rPr>
                <a:t>1. </a:t>
              </a:r>
              <a:r>
                <a:rPr lang="zh-CN" altLang="en-US" sz="2400" b="1">
                  <a:solidFill>
                    <a:srgbClr val="FFFFFF"/>
                  </a:solidFill>
                  <a:latin typeface="黑体" pitchFamily="2" charset="-122"/>
                  <a:ea typeface="黑体" pitchFamily="2" charset="-122"/>
                </a:rPr>
                <a:t>引言</a:t>
              </a:r>
            </a:p>
          </p:txBody>
        </p:sp>
      </p:grpSp>
      <p:grpSp>
        <p:nvGrpSpPr>
          <p:cNvPr id="8199" name="Group 21"/>
          <p:cNvGrpSpPr>
            <a:grpSpLocks/>
          </p:cNvGrpSpPr>
          <p:nvPr/>
        </p:nvGrpSpPr>
        <p:grpSpPr bwMode="auto">
          <a:xfrm>
            <a:off x="1790700" y="3502025"/>
            <a:ext cx="5805488" cy="536575"/>
            <a:chOff x="0" y="0"/>
            <a:chExt cx="3657" cy="339"/>
          </a:xfrm>
        </p:grpSpPr>
        <p:sp>
          <p:nvSpPr>
            <p:cNvPr id="15382" name="Rectangle 22"/>
            <p:cNvSpPr>
              <a:spLocks noChangeArrowheads="1"/>
            </p:cNvSpPr>
            <p:nvPr/>
          </p:nvSpPr>
          <p:spPr bwMode="auto">
            <a:xfrm>
              <a:off x="0" y="0"/>
              <a:ext cx="3657" cy="339"/>
            </a:xfrm>
            <a:prstGeom prst="rect">
              <a:avLst/>
            </a:prstGeom>
            <a:gradFill rotWithShape="1">
              <a:gsLst>
                <a:gs pos="0">
                  <a:schemeClr val="hlink">
                    <a:gamma/>
                    <a:shade val="46275"/>
                    <a:invGamma/>
                  </a:schemeClr>
                </a:gs>
                <a:gs pos="50000">
                  <a:schemeClr val="hlink">
                    <a:alpha val="50000"/>
                  </a:schemeClr>
                </a:gs>
                <a:gs pos="100000">
                  <a:schemeClr val="hlink">
                    <a:gamma/>
                    <a:shade val="46275"/>
                    <a:invGamma/>
                  </a:schemeClr>
                </a:gs>
              </a:gsLst>
              <a:lin ang="5400000" scaled="1"/>
            </a:gradFill>
            <a:ln w="9525">
              <a:noFill/>
              <a:miter lim="800000"/>
              <a:headEnd/>
              <a:tailEnd/>
            </a:ln>
            <a:effectLst/>
          </p:spPr>
          <p:txBody>
            <a:bodyPr wrap="none" anchor="ctr"/>
            <a:lstStyle/>
            <a:p>
              <a:pPr eaLnBrk="1" latinLnBrk="1" hangingPunct="1">
                <a:defRPr/>
              </a:pPr>
              <a:endParaRPr lang="ko-KR" altLang="en-US" sz="2800" b="1">
                <a:solidFill>
                  <a:srgbClr val="FFFFFF"/>
                </a:solidFill>
                <a:latin typeface="Verdana" pitchFamily="34" charset="0"/>
                <a:ea typeface="Gulim" pitchFamily="34" charset="-127"/>
              </a:endParaRPr>
            </a:p>
          </p:txBody>
        </p:sp>
        <p:sp>
          <p:nvSpPr>
            <p:cNvPr id="8203" name="AutoShape 23"/>
            <p:cNvSpPr>
              <a:spLocks noChangeArrowheads="1"/>
            </p:cNvSpPr>
            <p:nvPr/>
          </p:nvSpPr>
          <p:spPr bwMode="auto">
            <a:xfrm>
              <a:off x="109" y="53"/>
              <a:ext cx="3448" cy="227"/>
            </a:xfrm>
            <a:prstGeom prst="roundRect">
              <a:avLst>
                <a:gd name="adj" fmla="val 16667"/>
              </a:avLst>
            </a:prstGeom>
            <a:solidFill>
              <a:schemeClr val="hlink"/>
            </a:solidFill>
            <a:ln w="9525">
              <a:noFill/>
              <a:round/>
              <a:headEnd/>
              <a:tailEnd/>
            </a:ln>
          </p:spPr>
          <p:txBody>
            <a:bodyPr wrap="none" anchor="ctr"/>
            <a:lstStyle/>
            <a:p>
              <a:endParaRPr lang="zh-CN" altLang="en-US">
                <a:ea typeface="宋体" pitchFamily="2" charset="-122"/>
              </a:endParaRPr>
            </a:p>
          </p:txBody>
        </p:sp>
      </p:grpSp>
      <p:sp>
        <p:nvSpPr>
          <p:cNvPr id="8200" name="Rectangle 24"/>
          <p:cNvSpPr>
            <a:spLocks noChangeArrowheads="1"/>
          </p:cNvSpPr>
          <p:nvPr/>
        </p:nvSpPr>
        <p:spPr bwMode="auto">
          <a:xfrm>
            <a:off x="2266950" y="3543300"/>
            <a:ext cx="2263775" cy="457200"/>
          </a:xfrm>
          <a:prstGeom prst="rect">
            <a:avLst/>
          </a:prstGeom>
          <a:noFill/>
          <a:ln w="9525">
            <a:noFill/>
            <a:miter lim="800000"/>
            <a:headEnd/>
            <a:tailEnd/>
          </a:ln>
        </p:spPr>
        <p:txBody>
          <a:bodyPr wrap="none">
            <a:spAutoFit/>
          </a:bodyPr>
          <a:lstStyle/>
          <a:p>
            <a:pPr eaLnBrk="1" latinLnBrk="1" hangingPunct="1"/>
            <a:r>
              <a:rPr lang="ko-KR" altLang="en-US" sz="2400" b="1">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3</a:t>
            </a:r>
            <a:r>
              <a:rPr lang="en-US" altLang="zh-CN" sz="2400" b="1">
                <a:solidFill>
                  <a:srgbClr val="FFFFFF"/>
                </a:solidFill>
                <a:latin typeface="黑体" pitchFamily="2" charset="-122"/>
                <a:ea typeface="黑体" pitchFamily="2" charset="-122"/>
              </a:rPr>
              <a:t>. </a:t>
            </a:r>
            <a:r>
              <a:rPr lang="zh-CN" altLang="en-US" sz="2400" b="1">
                <a:solidFill>
                  <a:srgbClr val="FFFFFF"/>
                </a:solidFill>
                <a:latin typeface="黑体" pitchFamily="2" charset="-122"/>
                <a:ea typeface="黑体" pitchFamily="2" charset="-122"/>
              </a:rPr>
              <a:t>系统</a:t>
            </a:r>
            <a:r>
              <a:rPr lang="zh-CN" altLang="en-US" sz="2400" b="1">
                <a:solidFill>
                  <a:srgbClr val="FFFFFF"/>
                </a:solidFill>
                <a:latin typeface="黑体" pitchFamily="2" charset="-122"/>
                <a:ea typeface="黑体" pitchFamily="2" charset="-122"/>
                <a:sym typeface="Arial" charset="0"/>
              </a:rPr>
              <a:t>详细</a:t>
            </a:r>
            <a:r>
              <a:rPr lang="zh-CN" altLang="en-US" sz="2400" b="1">
                <a:solidFill>
                  <a:srgbClr val="FFFFFF"/>
                </a:solidFill>
                <a:latin typeface="黑体" pitchFamily="2" charset="-122"/>
                <a:ea typeface="黑体" pitchFamily="2" charset="-122"/>
              </a:rPr>
              <a:t>设计</a:t>
            </a:r>
          </a:p>
        </p:txBody>
      </p:sp>
      <p:sp>
        <p:nvSpPr>
          <p:cNvPr id="8201" name="Rectangle 25"/>
          <p:cNvSpPr>
            <a:spLocks noChangeArrowheads="1"/>
          </p:cNvSpPr>
          <p:nvPr/>
        </p:nvSpPr>
        <p:spPr bwMode="auto">
          <a:xfrm>
            <a:off x="2266950" y="2936875"/>
            <a:ext cx="3437159" cy="461665"/>
          </a:xfrm>
          <a:prstGeom prst="rect">
            <a:avLst/>
          </a:prstGeom>
          <a:noFill/>
          <a:ln w="9525">
            <a:noFill/>
            <a:miter lim="800000"/>
            <a:headEnd/>
            <a:tailEnd/>
          </a:ln>
        </p:spPr>
        <p:txBody>
          <a:bodyPr wrap="none">
            <a:spAutoFit/>
          </a:bodyPr>
          <a:lstStyle/>
          <a:p>
            <a:pPr eaLnBrk="1" latinLnBrk="1" hangingPunct="1"/>
            <a:r>
              <a:rPr lang="ko-KR" altLang="en-US" sz="2400" b="1" dirty="0">
                <a:latin typeface="黑体" pitchFamily="2" charset="-122"/>
                <a:ea typeface="黑体" pitchFamily="2" charset="-122"/>
              </a:rPr>
              <a:t> </a:t>
            </a:r>
            <a:r>
              <a:rPr lang="zh-CN" altLang="en-US" sz="2400" b="1" dirty="0">
                <a:solidFill>
                  <a:srgbClr val="FFFFFF"/>
                </a:solidFill>
                <a:latin typeface="黑体" pitchFamily="2" charset="-122"/>
                <a:ea typeface="黑体" pitchFamily="2" charset="-122"/>
              </a:rPr>
              <a:t>2</a:t>
            </a:r>
            <a:r>
              <a:rPr lang="en-US" altLang="zh-CN" sz="2400" b="1" dirty="0">
                <a:solidFill>
                  <a:srgbClr val="FFFFFF"/>
                </a:solidFill>
                <a:latin typeface="黑体" pitchFamily="2" charset="-122"/>
                <a:ea typeface="黑体" pitchFamily="2" charset="-122"/>
              </a:rPr>
              <a:t>. </a:t>
            </a:r>
            <a:r>
              <a:rPr lang="zh-CN" altLang="en-US" sz="2400" b="1" dirty="0">
                <a:solidFill>
                  <a:srgbClr val="FFFFFF"/>
                </a:solidFill>
                <a:latin typeface="黑体" pitchFamily="2" charset="-122"/>
                <a:ea typeface="黑体" pitchFamily="2" charset="-122"/>
              </a:rPr>
              <a:t>系统开发</a:t>
            </a:r>
            <a:r>
              <a:rPr lang="zh-CN" altLang="en-US" sz="2400" b="1" dirty="0" smtClean="0">
                <a:solidFill>
                  <a:srgbClr val="FFFFFF"/>
                </a:solidFill>
                <a:latin typeface="黑体" pitchFamily="2" charset="-122"/>
                <a:ea typeface="黑体" pitchFamily="2" charset="-122"/>
              </a:rPr>
              <a:t>工具</a:t>
            </a:r>
            <a:r>
              <a:rPr lang="en-US" altLang="zh-CN" sz="2400" b="1" dirty="0" smtClean="0">
                <a:solidFill>
                  <a:srgbClr val="FFFFFF"/>
                </a:solidFill>
                <a:latin typeface="黑体" pitchFamily="2" charset="-122"/>
                <a:ea typeface="黑体" pitchFamily="2" charset="-122"/>
              </a:rPr>
              <a:t>/</a:t>
            </a:r>
            <a:r>
              <a:rPr lang="zh-CN" altLang="en-US" sz="2400" b="1" dirty="0">
                <a:solidFill>
                  <a:srgbClr val="FFFFFF"/>
                </a:solidFill>
                <a:latin typeface="黑体" pitchFamily="2" charset="-122"/>
                <a:ea typeface="黑体" pitchFamily="2" charset="-122"/>
              </a:rPr>
              <a:t>环境</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系统详细设计</a:t>
            </a:r>
          </a:p>
        </p:txBody>
      </p:sp>
      <p:sp>
        <p:nvSpPr>
          <p:cNvPr id="9219" name="Rectangle 3"/>
          <p:cNvSpPr>
            <a:spLocks noGrp="1" noChangeArrowheads="1"/>
          </p:cNvSpPr>
          <p:nvPr>
            <p:ph type="body" idx="1"/>
          </p:nvPr>
        </p:nvSpPr>
        <p:spPr>
          <a:xfrm>
            <a:off x="457200" y="1371600"/>
            <a:ext cx="8075613" cy="4794250"/>
          </a:xfrm>
        </p:spPr>
        <p:txBody>
          <a:bodyPr/>
          <a:lstStyle/>
          <a:p>
            <a:pPr eaLnBrk="1" hangingPunct="1">
              <a:buFont typeface="Wingdings" pitchFamily="2" charset="2"/>
              <a:buNone/>
            </a:pPr>
            <a:r>
              <a:rPr lang="zh-CN" altLang="en-US" smtClean="0">
                <a:solidFill>
                  <a:schemeClr val="tx1"/>
                </a:solidFill>
                <a:latin typeface="黑体" pitchFamily="2" charset="-122"/>
                <a:ea typeface="黑体" pitchFamily="2" charset="-122"/>
              </a:rPr>
              <a:t>系统功能结构图</a:t>
            </a:r>
          </a:p>
          <a:p>
            <a:pPr eaLnBrk="1" hangingPunct="1">
              <a:buFont typeface="Wingdings" pitchFamily="2" charset="2"/>
              <a:buNone/>
            </a:pPr>
            <a:endParaRPr lang="zh-CN" altLang="en-US" smtClean="0">
              <a:solidFill>
                <a:schemeClr val="tx1"/>
              </a:solidFill>
              <a:latin typeface="黑体" pitchFamily="2" charset="-122"/>
              <a:ea typeface="黑体" pitchFamily="2" charset="-122"/>
            </a:endParaRPr>
          </a:p>
          <a:p>
            <a:pPr eaLnBrk="1" hangingPunct="1">
              <a:buFont typeface="Wingdings" pitchFamily="2" charset="2"/>
              <a:buNone/>
            </a:pPr>
            <a:endParaRPr lang="zh-CN" altLang="en-US" smtClean="0">
              <a:solidFill>
                <a:schemeClr val="tx1"/>
              </a:solidFill>
              <a:latin typeface="黑体" pitchFamily="2" charset="-122"/>
              <a:ea typeface="黑体" pitchFamily="2" charset="-122"/>
            </a:endParaRPr>
          </a:p>
          <a:p>
            <a:pPr eaLnBrk="1" hangingPunct="1">
              <a:buFont typeface="Wingdings" pitchFamily="2" charset="2"/>
              <a:buNone/>
            </a:pPr>
            <a:endParaRPr lang="zh-CN" altLang="en-US" smtClean="0">
              <a:solidFill>
                <a:schemeClr val="tx1"/>
              </a:solidFill>
              <a:latin typeface="黑体" pitchFamily="2" charset="-122"/>
              <a:ea typeface="黑体" pitchFamily="2" charset="-122"/>
            </a:endParaRPr>
          </a:p>
          <a:p>
            <a:pPr eaLnBrk="1" hangingPunct="1">
              <a:buFont typeface="Wingdings" pitchFamily="2" charset="2"/>
              <a:buNone/>
            </a:pPr>
            <a:endParaRPr lang="zh-CN" altLang="en-US" smtClean="0">
              <a:solidFill>
                <a:schemeClr val="tx1"/>
              </a:solidFill>
              <a:latin typeface="黑体" pitchFamily="2" charset="-122"/>
              <a:ea typeface="黑体" pitchFamily="2" charset="-122"/>
            </a:endParaRPr>
          </a:p>
        </p:txBody>
      </p:sp>
      <p:graphicFrame>
        <p:nvGraphicFramePr>
          <p:cNvPr id="9221" name="Object 5"/>
          <p:cNvGraphicFramePr>
            <a:graphicFrameLocks noChangeAspect="1"/>
          </p:cNvGraphicFramePr>
          <p:nvPr/>
        </p:nvGraphicFramePr>
        <p:xfrm>
          <a:off x="500034" y="2000240"/>
          <a:ext cx="8143932" cy="4238070"/>
        </p:xfrm>
        <a:graphic>
          <a:graphicData uri="http://schemas.openxmlformats.org/presentationml/2006/ole">
            <p:oleObj spid="_x0000_s9221" name="Visio" r:id="rId3" imgW="4984560" imgH="3166560" progId="Visio.Drawing.11">
              <p:embed/>
            </p:oleObj>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Rectangle 2"/>
          <p:cNvSpPr>
            <a:spLocks noGrp="1" noChangeArrowheads="1"/>
          </p:cNvSpPr>
          <p:nvPr>
            <p:ph type="title"/>
          </p:nvPr>
        </p:nvSpPr>
        <p:spPr/>
        <p:txBody>
          <a:bodyPr/>
          <a:lstStyle/>
          <a:p>
            <a:pPr eaLnBrk="1" hangingPunct="1"/>
            <a:r>
              <a:rPr lang="zh-CN" altLang="en-US" b="1" smtClean="0">
                <a:latin typeface="黑体" pitchFamily="2" charset="-122"/>
                <a:ea typeface="黑体" pitchFamily="2" charset="-122"/>
                <a:sym typeface="Arial" charset="0"/>
              </a:rPr>
              <a:t>系统详细设计</a:t>
            </a:r>
          </a:p>
        </p:txBody>
      </p:sp>
      <p:sp>
        <p:nvSpPr>
          <p:cNvPr id="10243" name="Rectangle 3"/>
          <p:cNvSpPr>
            <a:spLocks noGrp="1" noChangeArrowheads="1"/>
          </p:cNvSpPr>
          <p:nvPr>
            <p:ph type="body" idx="1"/>
          </p:nvPr>
        </p:nvSpPr>
        <p:spPr/>
        <p:txBody>
          <a:bodyPr/>
          <a:lstStyle/>
          <a:p>
            <a:pPr eaLnBrk="1" hangingPunct="1">
              <a:buFont typeface="Wingdings" pitchFamily="2" charset="2"/>
              <a:buNone/>
            </a:pPr>
            <a:r>
              <a:rPr lang="zh-CN" altLang="en-US" dirty="0" smtClean="0">
                <a:solidFill>
                  <a:schemeClr val="tx1"/>
                </a:solidFill>
                <a:latin typeface="黑体" pitchFamily="2" charset="-122"/>
                <a:ea typeface="黑体" pitchFamily="2" charset="-122"/>
              </a:rPr>
              <a:t>数据库实体设计</a:t>
            </a:r>
            <a:endParaRPr lang="en-US" altLang="zh-CN" dirty="0" smtClean="0">
              <a:solidFill>
                <a:schemeClr val="tx1"/>
              </a:solidFill>
              <a:latin typeface="黑体" pitchFamily="2" charset="-122"/>
              <a:ea typeface="黑体" pitchFamily="2" charset="-122"/>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endParaRPr>
          </a:p>
          <a:p>
            <a:pPr eaLnBrk="1" hangingPunct="1">
              <a:buFont typeface="Wingdings" pitchFamily="2" charset="2"/>
              <a:buNone/>
            </a:pPr>
            <a:endParaRPr lang="en-US" altLang="zh-CN" dirty="0" smtClean="0">
              <a:solidFill>
                <a:schemeClr val="tx1"/>
              </a:solidFill>
              <a:latin typeface="黑体" pitchFamily="2" charset="-122"/>
              <a:ea typeface="黑体" pitchFamily="2" charset="-122"/>
            </a:endParaRPr>
          </a:p>
          <a:p>
            <a:pPr eaLnBrk="1" hangingPunct="1">
              <a:buFont typeface="Wingdings" pitchFamily="2" charset="2"/>
              <a:buNone/>
            </a:pPr>
            <a:r>
              <a:rPr lang="zh-CN" altLang="en-US" sz="1600" dirty="0" smtClean="0">
                <a:solidFill>
                  <a:schemeClr val="tx1"/>
                </a:solidFill>
                <a:latin typeface="黑体" pitchFamily="2" charset="-122"/>
                <a:ea typeface="黑体" pitchFamily="2" charset="-122"/>
              </a:rPr>
              <a:t>        </a:t>
            </a:r>
            <a:endParaRPr lang="en-US" altLang="zh-CN" sz="1600" dirty="0" smtClean="0">
              <a:solidFill>
                <a:schemeClr val="tx1"/>
              </a:solidFill>
              <a:latin typeface="黑体" pitchFamily="2" charset="-122"/>
              <a:ea typeface="黑体" pitchFamily="2" charset="-122"/>
            </a:endParaRPr>
          </a:p>
          <a:p>
            <a:pPr algn="just" eaLnBrk="1" hangingPunct="1">
              <a:buFont typeface="Wingdings" pitchFamily="2" charset="2"/>
              <a:buNone/>
            </a:pPr>
            <a:r>
              <a:rPr lang="zh-CN" altLang="en-US" sz="1600" dirty="0" smtClean="0">
                <a:solidFill>
                  <a:schemeClr val="tx1"/>
                </a:solidFill>
                <a:latin typeface="黑体" pitchFamily="2" charset="-122"/>
                <a:ea typeface="黑体" pitchFamily="2" charset="-122"/>
              </a:rPr>
              <a:t>             教室信息                                 用户信息</a:t>
            </a:r>
          </a:p>
          <a:p>
            <a:pPr eaLnBrk="1" hangingPunct="1">
              <a:buFont typeface="Wingdings" pitchFamily="2" charset="2"/>
              <a:buNone/>
            </a:pPr>
            <a:r>
              <a:rPr lang="en-US" altLang="zh-CN" dirty="0" smtClean="0">
                <a:solidFill>
                  <a:schemeClr val="tx1"/>
                </a:solidFill>
                <a:latin typeface="黑体" pitchFamily="2" charset="-122"/>
                <a:ea typeface="黑体" pitchFamily="2" charset="-122"/>
              </a:rPr>
              <a:t> </a:t>
            </a:r>
            <a:endParaRPr lang="zh-CN" altLang="en-US" dirty="0" smtClean="0">
              <a:solidFill>
                <a:schemeClr val="tx1"/>
              </a:solidFill>
              <a:latin typeface="黑体" pitchFamily="2" charset="-122"/>
              <a:ea typeface="黑体" pitchFamily="2" charset="-122"/>
            </a:endParaRPr>
          </a:p>
          <a:p>
            <a:pPr eaLnBrk="1" hangingPunct="1">
              <a:buFont typeface="Wingdings" pitchFamily="2" charset="2"/>
              <a:buNone/>
            </a:pPr>
            <a:endParaRPr lang="zh-CN" altLang="en-US" dirty="0" smtClean="0">
              <a:solidFill>
                <a:schemeClr val="tx1"/>
              </a:solidFill>
              <a:latin typeface="黑体" pitchFamily="2" charset="-122"/>
              <a:ea typeface="黑体" pitchFamily="2" charset="-122"/>
            </a:endParaRPr>
          </a:p>
          <a:p>
            <a:pPr eaLnBrk="1" hangingPunct="1">
              <a:buFont typeface="Wingdings" pitchFamily="2" charset="2"/>
              <a:buNone/>
            </a:pPr>
            <a:endParaRPr lang="zh-CN" altLang="en-US" dirty="0" smtClean="0">
              <a:solidFill>
                <a:schemeClr val="tx1"/>
              </a:solidFill>
              <a:latin typeface="黑体" pitchFamily="2" charset="-122"/>
              <a:ea typeface="黑体" pitchFamily="2" charset="-122"/>
            </a:endParaRPr>
          </a:p>
          <a:p>
            <a:pPr eaLnBrk="1" hangingPunct="1">
              <a:buFont typeface="Wingdings" pitchFamily="2" charset="2"/>
              <a:buNone/>
            </a:pPr>
            <a:endParaRPr lang="zh-CN" altLang="en-US" dirty="0" smtClean="0">
              <a:solidFill>
                <a:schemeClr val="tx1"/>
              </a:solidFill>
              <a:latin typeface="黑体" pitchFamily="2" charset="-122"/>
              <a:ea typeface="黑体" pitchFamily="2" charset="-122"/>
            </a:endParaRPr>
          </a:p>
          <a:p>
            <a:pPr eaLnBrk="1" hangingPunct="1">
              <a:buFont typeface="Wingdings" pitchFamily="2" charset="2"/>
              <a:buNone/>
            </a:pPr>
            <a:endParaRPr lang="zh-CN" altLang="en-US" dirty="0" smtClean="0">
              <a:solidFill>
                <a:schemeClr val="tx1"/>
              </a:solidFill>
              <a:latin typeface="黑体" pitchFamily="2" charset="-122"/>
              <a:ea typeface="黑体" pitchFamily="2" charset="-122"/>
            </a:endParaRPr>
          </a:p>
        </p:txBody>
      </p:sp>
      <p:pic>
        <p:nvPicPr>
          <p:cNvPr id="10246" name="Picture 6" descr="教室表"/>
          <p:cNvPicPr>
            <a:picLocks noChangeAspect="1" noChangeArrowheads="1"/>
          </p:cNvPicPr>
          <p:nvPr/>
        </p:nvPicPr>
        <p:blipFill>
          <a:blip r:embed="rId2"/>
          <a:srcRect/>
          <a:stretch>
            <a:fillRect/>
          </a:stretch>
        </p:blipFill>
        <p:spPr bwMode="auto">
          <a:xfrm>
            <a:off x="357158" y="2143116"/>
            <a:ext cx="3826263" cy="2500330"/>
          </a:xfrm>
          <a:prstGeom prst="rect">
            <a:avLst/>
          </a:prstGeom>
          <a:noFill/>
          <a:ln w="9525">
            <a:noFill/>
            <a:miter lim="800000"/>
            <a:headEnd/>
            <a:tailEnd/>
          </a:ln>
        </p:spPr>
      </p:pic>
      <p:pic>
        <p:nvPicPr>
          <p:cNvPr id="10247" name="Picture 7" descr="用户"/>
          <p:cNvPicPr>
            <a:picLocks noChangeAspect="1" noChangeArrowheads="1"/>
          </p:cNvPicPr>
          <p:nvPr/>
        </p:nvPicPr>
        <p:blipFill>
          <a:blip r:embed="rId3"/>
          <a:srcRect/>
          <a:stretch>
            <a:fillRect/>
          </a:stretch>
        </p:blipFill>
        <p:spPr bwMode="auto">
          <a:xfrm>
            <a:off x="4500562" y="2000240"/>
            <a:ext cx="3918885" cy="2571768"/>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3"/>
          <p:cNvSpPr txBox="1">
            <a:spLocks noChangeArrowheads="1"/>
          </p:cNvSpPr>
          <p:nvPr/>
        </p:nvSpPr>
        <p:spPr bwMode="auto">
          <a:xfrm>
            <a:off x="457200" y="1371600"/>
            <a:ext cx="8229600" cy="5081588"/>
          </a:xfrm>
          <a:prstGeom prst="rect">
            <a:avLst/>
          </a:prstGeom>
          <a:noFill/>
          <a:ln w="9525">
            <a:noFill/>
            <a:miter lim="800000"/>
            <a:headEnd/>
            <a:tailEnd/>
          </a:ln>
          <a:effectLst/>
        </p:spPr>
        <p:txBody>
          <a:bodyPr/>
          <a:lstStyle/>
          <a:p>
            <a:pPr marL="342900" indent="-342900" eaLnBrk="1" hangingPunct="1">
              <a:spcBef>
                <a:spcPct val="20000"/>
              </a:spcBef>
              <a:buClr>
                <a:schemeClr val="accent1"/>
              </a:buClr>
              <a:buFont typeface="Wingdings" pitchFamily="2" charset="2"/>
              <a:buNone/>
              <a:defRPr/>
            </a:pPr>
            <a:r>
              <a:rPr lang="zh-CN" altLang="en-US" sz="2800" b="1" kern="0" dirty="0">
                <a:latin typeface="黑体" pitchFamily="2" charset="-122"/>
                <a:ea typeface="黑体" pitchFamily="2" charset="-122"/>
              </a:rPr>
              <a:t>数据库实体设计</a:t>
            </a: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en-US" altLang="zh-CN"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r>
              <a:rPr lang="zh-CN" altLang="en-US" sz="1600" b="1" kern="0" dirty="0">
                <a:latin typeface="黑体" pitchFamily="2" charset="-122"/>
                <a:ea typeface="黑体" pitchFamily="2" charset="-122"/>
              </a:rPr>
              <a:t>        </a:t>
            </a:r>
            <a:endParaRPr lang="en-US" altLang="zh-CN" sz="16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r>
              <a:rPr lang="zh-CN" altLang="en-US" sz="1600" b="1" kern="0" dirty="0">
                <a:latin typeface="黑体" pitchFamily="2" charset="-122"/>
                <a:ea typeface="黑体" pitchFamily="2" charset="-122"/>
              </a:rPr>
              <a:t>             </a:t>
            </a:r>
            <a:r>
              <a:rPr lang="zh-CN" altLang="en-US" sz="1600" b="1" kern="0" dirty="0" smtClean="0">
                <a:latin typeface="黑体" pitchFamily="2" charset="-122"/>
                <a:ea typeface="黑体" pitchFamily="2" charset="-122"/>
              </a:rPr>
              <a:t>教室关系信息                              用户角色信息</a:t>
            </a:r>
            <a:endParaRPr lang="zh-CN" altLang="en-US" sz="16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r>
              <a:rPr lang="en-US" altLang="zh-CN" sz="2800" b="1" kern="0" dirty="0">
                <a:latin typeface="黑体" pitchFamily="2" charset="-122"/>
                <a:ea typeface="黑体" pitchFamily="2" charset="-122"/>
              </a:rPr>
              <a:t> </a:t>
            </a: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a:p>
            <a:pPr marL="342900" indent="-342900" eaLnBrk="1" hangingPunct="1">
              <a:spcBef>
                <a:spcPct val="20000"/>
              </a:spcBef>
              <a:buClr>
                <a:schemeClr val="accent1"/>
              </a:buClr>
              <a:buFont typeface="Wingdings" pitchFamily="2" charset="2"/>
              <a:buNone/>
              <a:defRPr/>
            </a:pPr>
            <a:endParaRPr lang="zh-CN" altLang="en-US" sz="2800" b="1" kern="0" dirty="0">
              <a:latin typeface="黑体" pitchFamily="2" charset="-122"/>
              <a:ea typeface="黑体" pitchFamily="2" charset="-122"/>
            </a:endParaRPr>
          </a:p>
        </p:txBody>
      </p:sp>
      <p:sp>
        <p:nvSpPr>
          <p:cNvPr id="4" name="Rectangle 2"/>
          <p:cNvSpPr txBox="1">
            <a:spLocks noChangeArrowheads="1"/>
          </p:cNvSpPr>
          <p:nvPr/>
        </p:nvSpPr>
        <p:spPr bwMode="auto">
          <a:xfrm>
            <a:off x="1142976" y="357166"/>
            <a:ext cx="7848600" cy="609600"/>
          </a:xfrm>
          <a:prstGeom prst="rect">
            <a:avLst/>
          </a:prstGeom>
          <a:noFill/>
          <a:ln w="9525">
            <a:noFill/>
            <a:miter lim="800000"/>
            <a:headEnd/>
            <a:tailEnd/>
          </a:ln>
          <a:effectLst/>
        </p:spPr>
        <p:txBody>
          <a:bodyPr anchor="ctr"/>
          <a:lstStyle/>
          <a:p>
            <a:pPr algn="r" eaLnBrk="1" hangingPunct="1">
              <a:defRPr/>
            </a:pPr>
            <a:r>
              <a:rPr lang="zh-CN" altLang="en-US" sz="3200" b="1" kern="0" dirty="0">
                <a:solidFill>
                  <a:schemeClr val="bg1"/>
                </a:solidFill>
                <a:latin typeface="黑体" pitchFamily="2" charset="-122"/>
                <a:ea typeface="黑体" pitchFamily="2" charset="-122"/>
                <a:cs typeface="+mj-cs"/>
                <a:sym typeface="Arial" charset="0"/>
              </a:rPr>
              <a:t>系统详细设计</a:t>
            </a:r>
          </a:p>
        </p:txBody>
      </p:sp>
      <p:pic>
        <p:nvPicPr>
          <p:cNvPr id="11271" name="Picture 7" descr="角色表"/>
          <p:cNvPicPr>
            <a:picLocks noGrp="1" noChangeAspect="1" noChangeArrowheads="1"/>
          </p:cNvPicPr>
          <p:nvPr>
            <p:ph idx="1"/>
          </p:nvPr>
        </p:nvPicPr>
        <p:blipFill>
          <a:blip r:embed="rId2"/>
          <a:srcRect/>
          <a:stretch>
            <a:fillRect/>
          </a:stretch>
        </p:blipFill>
        <p:spPr bwMode="auto">
          <a:xfrm>
            <a:off x="5000628" y="2000240"/>
            <a:ext cx="3429024" cy="2842480"/>
          </a:xfrm>
          <a:prstGeom prst="rect">
            <a:avLst/>
          </a:prstGeom>
          <a:noFill/>
          <a:ln w="9525">
            <a:noFill/>
            <a:miter lim="800000"/>
            <a:headEnd/>
            <a:tailEnd/>
          </a:ln>
        </p:spPr>
      </p:pic>
      <p:pic>
        <p:nvPicPr>
          <p:cNvPr id="11272" name="Picture 8" descr="教室关系表"/>
          <p:cNvPicPr>
            <a:picLocks noChangeAspect="1" noChangeArrowheads="1"/>
          </p:cNvPicPr>
          <p:nvPr/>
        </p:nvPicPr>
        <p:blipFill>
          <a:blip r:embed="rId3"/>
          <a:srcRect/>
          <a:stretch>
            <a:fillRect/>
          </a:stretch>
        </p:blipFill>
        <p:spPr bwMode="auto">
          <a:xfrm>
            <a:off x="571472" y="2143116"/>
            <a:ext cx="3965376" cy="2786082"/>
          </a:xfrm>
          <a:prstGeom prst="rect">
            <a:avLst/>
          </a:prstGeom>
          <a:noFill/>
          <a:ln w="9525">
            <a:noFill/>
            <a:miter lim="800000"/>
            <a:headEnd/>
            <a:tailEnd/>
          </a:ln>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008TGp_BizCom_light">
  <a:themeElements>
    <a:clrScheme name="008TGp_BizCom_light 3">
      <a:dk1>
        <a:srgbClr val="1D528D"/>
      </a:dk1>
      <a:lt1>
        <a:srgbClr val="FFFFFF"/>
      </a:lt1>
      <a:dk2>
        <a:srgbClr val="000000"/>
      </a:dk2>
      <a:lt2>
        <a:srgbClr val="DDDDDD"/>
      </a:lt2>
      <a:accent1>
        <a:srgbClr val="2CA3C8"/>
      </a:accent1>
      <a:accent2>
        <a:srgbClr val="FF9900"/>
      </a:accent2>
      <a:accent3>
        <a:srgbClr val="FFFFFF"/>
      </a:accent3>
      <a:accent4>
        <a:srgbClr val="174578"/>
      </a:accent4>
      <a:accent5>
        <a:srgbClr val="ACCEE0"/>
      </a:accent5>
      <a:accent6>
        <a:srgbClr val="E78A00"/>
      </a:accent6>
      <a:hlink>
        <a:srgbClr val="9999FF"/>
      </a:hlink>
      <a:folHlink>
        <a:srgbClr val="969696"/>
      </a:folHlink>
    </a:clrScheme>
    <a:fontScheme name="008TGp_BizCom_light">
      <a:majorFont>
        <a:latin typeface="Verdana"/>
        <a:ea typeface=""/>
        <a:cs typeface=""/>
      </a:majorFont>
      <a:minorFont>
        <a:latin typeface="Verdan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Times New Roman" pitchFamily="18"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Times New Roman" pitchFamily="18" charset="0"/>
          </a:defRPr>
        </a:defPPr>
      </a:lstStyle>
    </a:lnDef>
  </a:objectDefaults>
  <a:extraClrSchemeLst>
    <a:extraClrScheme>
      <a:clrScheme name="008TGp_BizCom_light 1">
        <a:dk1>
          <a:srgbClr val="666699"/>
        </a:dk1>
        <a:lt1>
          <a:srgbClr val="FFFFFF"/>
        </a:lt1>
        <a:dk2>
          <a:srgbClr val="000000"/>
        </a:dk2>
        <a:lt2>
          <a:srgbClr val="F7F4D5"/>
        </a:lt2>
        <a:accent1>
          <a:srgbClr val="72B88E"/>
        </a:accent1>
        <a:accent2>
          <a:srgbClr val="C78DD7"/>
        </a:accent2>
        <a:accent3>
          <a:srgbClr val="FFFFFF"/>
        </a:accent3>
        <a:accent4>
          <a:srgbClr val="565682"/>
        </a:accent4>
        <a:accent5>
          <a:srgbClr val="BCD8C6"/>
        </a:accent5>
        <a:accent6>
          <a:srgbClr val="B47FC3"/>
        </a:accent6>
        <a:hlink>
          <a:srgbClr val="3197BB"/>
        </a:hlink>
        <a:folHlink>
          <a:srgbClr val="878FA5"/>
        </a:folHlink>
      </a:clrScheme>
      <a:clrMap bg1="lt1" tx1="dk1" bg2="lt2" tx2="dk2" accent1="accent1" accent2="accent2" accent3="accent3" accent4="accent4" accent5="accent5" accent6="accent6" hlink="hlink" folHlink="folHlink"/>
    </a:extraClrScheme>
    <a:extraClrScheme>
      <a:clrScheme name="008TGp_BizCom_light 2">
        <a:dk1>
          <a:srgbClr val="29698D"/>
        </a:dk1>
        <a:lt1>
          <a:srgbClr val="FFFFFF"/>
        </a:lt1>
        <a:dk2>
          <a:srgbClr val="000000"/>
        </a:dk2>
        <a:lt2>
          <a:srgbClr val="D6E1E2"/>
        </a:lt2>
        <a:accent1>
          <a:srgbClr val="458F8F"/>
        </a:accent1>
        <a:accent2>
          <a:srgbClr val="CCCC00"/>
        </a:accent2>
        <a:accent3>
          <a:srgbClr val="FFFFFF"/>
        </a:accent3>
        <a:accent4>
          <a:srgbClr val="215978"/>
        </a:accent4>
        <a:accent5>
          <a:srgbClr val="B0C6C6"/>
        </a:accent5>
        <a:accent6>
          <a:srgbClr val="B9B900"/>
        </a:accent6>
        <a:hlink>
          <a:srgbClr val="33CC33"/>
        </a:hlink>
        <a:folHlink>
          <a:srgbClr val="83A6A7"/>
        </a:folHlink>
      </a:clrScheme>
      <a:clrMap bg1="lt1" tx1="dk1" bg2="lt2" tx2="dk2" accent1="accent1" accent2="accent2" accent3="accent3" accent4="accent4" accent5="accent5" accent6="accent6" hlink="hlink" folHlink="folHlink"/>
    </a:extraClrScheme>
    <a:extraClrScheme>
      <a:clrScheme name="008TGp_BizCom_light 3">
        <a:dk1>
          <a:srgbClr val="1D528D"/>
        </a:dk1>
        <a:lt1>
          <a:srgbClr val="FFFFFF"/>
        </a:lt1>
        <a:dk2>
          <a:srgbClr val="000000"/>
        </a:dk2>
        <a:lt2>
          <a:srgbClr val="DDDDDD"/>
        </a:lt2>
        <a:accent1>
          <a:srgbClr val="2CA3C8"/>
        </a:accent1>
        <a:accent2>
          <a:srgbClr val="FF9900"/>
        </a:accent2>
        <a:accent3>
          <a:srgbClr val="FFFFFF"/>
        </a:accent3>
        <a:accent4>
          <a:srgbClr val="174578"/>
        </a:accent4>
        <a:accent5>
          <a:srgbClr val="ACCEE0"/>
        </a:accent5>
        <a:accent6>
          <a:srgbClr val="E78A00"/>
        </a:accent6>
        <a:hlink>
          <a:srgbClr val="9999FF"/>
        </a:hlink>
        <a:folHlink>
          <a:srgbClr val="96969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Apex</Template>
  <TotalTime>1069</TotalTime>
  <Pages>0</Pages>
  <Words>1170</Words>
  <Characters>0</Characters>
  <Application>Microsoft PowerPoint</Application>
  <DocSecurity>0</DocSecurity>
  <PresentationFormat>全屏显示(4:3)</PresentationFormat>
  <Lines>0</Lines>
  <Paragraphs>432</Paragraphs>
  <Slides>39</Slides>
  <Notes>0</Notes>
  <HiddenSlides>0</HiddenSlides>
  <MMClips>0</MMClips>
  <ScaleCrop>false</ScaleCrop>
  <HeadingPairs>
    <vt:vector size="6" baseType="variant">
      <vt:variant>
        <vt:lpstr>主题</vt:lpstr>
      </vt:variant>
      <vt:variant>
        <vt:i4>1</vt:i4>
      </vt:variant>
      <vt:variant>
        <vt:lpstr>嵌入 OLE 服务器</vt:lpstr>
      </vt:variant>
      <vt:variant>
        <vt:i4>1</vt:i4>
      </vt:variant>
      <vt:variant>
        <vt:lpstr>幻灯片标题</vt:lpstr>
      </vt:variant>
      <vt:variant>
        <vt:i4>39</vt:i4>
      </vt:variant>
    </vt:vector>
  </HeadingPairs>
  <TitlesOfParts>
    <vt:vector size="41" baseType="lpstr">
      <vt:lpstr>008TGp_BizCom_light</vt:lpstr>
      <vt:lpstr>Visio</vt:lpstr>
      <vt:lpstr>网络课堂系统</vt:lpstr>
      <vt:lpstr>目  录</vt:lpstr>
      <vt:lpstr>引  言</vt:lpstr>
      <vt:lpstr>目  录</vt:lpstr>
      <vt:lpstr>系统开发工具/环境</vt:lpstr>
      <vt:lpstr>目  录</vt:lpstr>
      <vt:lpstr>系统详细设计</vt:lpstr>
      <vt:lpstr>系统详细设计</vt:lpstr>
      <vt:lpstr>幻灯片 9</vt:lpstr>
      <vt:lpstr>幻灯片 10</vt:lpstr>
      <vt:lpstr>系统详细设计</vt:lpstr>
      <vt:lpstr>系统详细设计</vt:lpstr>
      <vt:lpstr>系统详细设计</vt:lpstr>
      <vt:lpstr>系统详细设计</vt:lpstr>
      <vt:lpstr>系统详细设计</vt:lpstr>
      <vt:lpstr>系统详细设计</vt:lpstr>
      <vt:lpstr>目  录</vt:lpstr>
      <vt:lpstr>系统的实现</vt:lpstr>
      <vt:lpstr>系统的实现</vt:lpstr>
      <vt:lpstr>系统的实现</vt:lpstr>
      <vt:lpstr>系统的实现</vt:lpstr>
      <vt:lpstr>系统的实现</vt:lpstr>
      <vt:lpstr>系统的实现</vt:lpstr>
      <vt:lpstr>系统的实现</vt:lpstr>
      <vt:lpstr>系统的实现</vt:lpstr>
      <vt:lpstr>系统的实现</vt:lpstr>
      <vt:lpstr>系统的实现</vt:lpstr>
      <vt:lpstr>系统的实现</vt:lpstr>
      <vt:lpstr>系统的实现</vt:lpstr>
      <vt:lpstr>系统的实现</vt:lpstr>
      <vt:lpstr>系统的实现</vt:lpstr>
      <vt:lpstr>目  录</vt:lpstr>
      <vt:lpstr>主要页面功能展示</vt:lpstr>
      <vt:lpstr>主要页面功能展示</vt:lpstr>
      <vt:lpstr>系统的实现</vt:lpstr>
      <vt:lpstr>系统的实现</vt:lpstr>
      <vt:lpstr>系统的实现</vt:lpstr>
      <vt:lpstr>结  论</vt:lpstr>
      <vt:lpstr>幻灯片 39</vt:lpstr>
    </vt:vector>
  </TitlesOfParts>
  <Company>길드</Company>
  <LinksUpToDate>false</LinksUpToDate>
  <CharactersWithSpaces>0</CharactersWithSpaces>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基于B/S图书馆管理系统的设计与实现</dc:title>
  <dc:creator>carlroy</dc:creator>
  <cp:lastModifiedBy>summer</cp:lastModifiedBy>
  <cp:revision>140</cp:revision>
  <cp:lastPrinted>1899-12-30T00:00:00Z</cp:lastPrinted>
  <dcterms:created xsi:type="dcterms:W3CDTF">2003-10-01T02:02:31Z</dcterms:created>
  <dcterms:modified xsi:type="dcterms:W3CDTF">2014-12-14T09:07:37Z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2052-8.1.0.3526</vt:lpwstr>
  </property>
</Properties>
</file>

<file path=docProps/thumbnail.jpeg>
</file>